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E6637-DFC1-4D0A-AF2C-56B597204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D3541-73A9-421A-9F6D-6F6D66970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F8900-005B-42F0-BC0F-8C126E08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F1687-7478-478E-B490-8D4F632EB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C0FF1-B114-4F34-A391-39257F894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03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682FF-C48A-464A-B0DE-2C8C9366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7AD183-0EEB-4CA0-B1F6-C4AA235BA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0B953-A57F-41E3-BE5C-7E342FAE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D5FE1-6FEC-4D8C-A19F-E00A6C585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01610E-64D4-4051-9C9A-F40A68EA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00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CF2C46-CF98-4680-A9E2-14F9F32C35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C8C518-2D38-45B2-93FB-AD881403D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0BF7F-DCD5-40CD-A391-D2A47BE8F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14CCB-1459-4D74-851A-AF7F45B85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3A2A3-E4F6-4068-BC4E-EE3DECD73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90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15B39-CB91-49EA-AB00-C2A233A6F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86AB0-3E0B-498F-90E3-F1AB30C80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7D3C0-8A3F-4A60-865E-7CECBA807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18B7A-C73D-446E-8CAF-BA44C8E32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773CC-BA6D-403D-8BB8-6D3DC1F54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66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7FAF8-D717-4028-B825-AC70C8C7B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C74D2E-2F7B-45ED-852B-14BF5A324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42EDC-EEEB-4114-AB64-7366CA8A9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28B9B-111F-4380-A742-E6FAE3DC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29643-0800-4245-B490-96D41F035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54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612ED-EAEC-4DA0-BE8A-2B852AC7C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BDD59-666B-4718-8787-23FE1F93E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B5514-28C8-4CEC-80A0-5A6235F2B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922A9-DFD1-4CC3-BBE1-51727290D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EB905-8633-415A-A417-B0AAC127B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FED48-DCD3-4289-B128-929915B88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78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E06B3-B0D8-4D42-82C8-C56060730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195F8-8FA4-4F59-9382-64C575069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34B84-5F1E-41F3-B9FE-5853715D8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3AFA59-40B8-4FAB-A79D-176F597BE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3BDD08-88B6-4450-8FAB-3A1CAE00A5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DB4736-34F3-42F4-A772-6FDA31AC1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E38E9B-325F-4FA3-A19D-5A43C83E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317ADF-8D4F-4CB4-9038-DC922BABC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37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B24A5-0665-43B5-9B70-D905CFA7A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7DEBF4-F2FC-4389-AA8B-F783E7ED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2BA4C-DAF1-4F56-9ED3-996E57F3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FEC0D-5766-4630-947A-AAE29132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75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C3E615-CAED-4649-BD79-C78FD42F6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5009FB-5DB4-4EE9-A87C-F499B19C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EEFE0-A671-4E0E-8C19-8F630687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2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CD6E8-6A7E-455B-929F-1A5DFC0E8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487E0-B93C-463A-8AE2-8E605BB29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C9B27-6B7A-4317-AC0B-4BEB13DEF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971076-B8B4-4AF3-96F9-65A134A93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F7DF5-FE29-4D10-99A7-753355C0B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72A81-92B5-4AF7-92CE-EA9E0A30B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3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1E8F4-84EB-428E-9164-705CEC86A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3C4919-8E11-4D4F-8A94-80BC60B0CC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FF663-D47C-4CF4-B5DB-7038AF5AB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6534E-9E31-42D4-8564-CB53D734E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56691-16AD-4FD1-AA93-2D95B8A37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FAF3F0-9A48-4F0D-A1C9-BFFC628A9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09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370D16-867E-431A-A1B0-F5662CC87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6DD5F-F157-402E-A2D3-88385DF03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86A4B-72BE-4304-B8BD-D65054961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973D8-7BDD-4940-A7D9-8CB7ACF6DC31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C7C12-0039-4297-911D-E2003C215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34E60-7CF4-481F-8146-3F73B8A00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C7C6B-FEC1-489A-868D-F4360027B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4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6E499C7-7CC5-41A9-A099-6446081553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020" y="881324"/>
            <a:ext cx="9965960" cy="4837424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Think proteins</a:t>
            </a:r>
          </a:p>
          <a:p>
            <a:r>
              <a:rPr lang="en-GB" dirty="0"/>
              <a:t>consistency, </a:t>
            </a:r>
            <a:r>
              <a:rPr lang="en-GB" dirty="0" err="1"/>
              <a:t>odor</a:t>
            </a:r>
            <a:r>
              <a:rPr lang="en-GB" dirty="0"/>
              <a:t>, </a:t>
            </a:r>
            <a:r>
              <a:rPr lang="en-GB" dirty="0" err="1"/>
              <a:t>color</a:t>
            </a:r>
            <a:r>
              <a:rPr lang="en-GB" dirty="0"/>
              <a:t>, taste, trigeminal (pungencies, freshness), </a:t>
            </a:r>
            <a:r>
              <a:rPr lang="en-GB" dirty="0" err="1"/>
              <a:t>proprioceptif</a:t>
            </a:r>
            <a:r>
              <a:rPr lang="en-GB" dirty="0"/>
              <a:t>, temperature </a:t>
            </a:r>
          </a:p>
          <a:p>
            <a:r>
              <a:rPr lang="en-US" dirty="0"/>
              <a:t>But a sample of matter has: - a shape - consistencies (in various parts, outside and inside) - a visual appearance, with brilliancies, rugosities, colors.... - odors (depending on parts), </a:t>
            </a:r>
            <a:r>
              <a:rPr lang="en-US" dirty="0" err="1"/>
              <a:t>antenasal</a:t>
            </a:r>
            <a:r>
              <a:rPr lang="en-US" dirty="0"/>
              <a:t> or </a:t>
            </a:r>
            <a:r>
              <a:rPr lang="en-US" dirty="0" err="1"/>
              <a:t>retronasal</a:t>
            </a:r>
            <a:r>
              <a:rPr lang="en-US" dirty="0"/>
              <a:t> – tastes</a:t>
            </a:r>
          </a:p>
          <a:p>
            <a:r>
              <a:rPr lang="en-US" dirty="0"/>
              <a:t>16 % the proportion of water in butter, and to 2 % the proportion of non fatty dry matter, made mainly of lactose and proteins This water is dispersed in the fatty phase, which is, at room temperature, partly solid and partly </a:t>
            </a:r>
          </a:p>
          <a:p>
            <a:r>
              <a:rPr lang="en-US" dirty="0"/>
              <a:t>Making spheres with a skin around a liquid core is easy, and it was one of the important characteristic of molecular cooking. It's very easy, because it uses simply sodium alginate and calcium ions: when both are together, alginate binds into a network, trapping a solvent such as water (in which the two compounds are dissolved).</a:t>
            </a:r>
          </a:p>
          <a:p>
            <a:r>
              <a:rPr lang="en-US" sz="2000" dirty="0"/>
              <a:t>Technically, it's very easy, because you only need about 5% (</a:t>
            </a:r>
            <a:r>
              <a:rPr lang="en-US" sz="2000" dirty="0" err="1"/>
              <a:t>w:w</a:t>
            </a:r>
            <a:r>
              <a:rPr lang="en-US" sz="2000" dirty="0"/>
              <a:t>) of alginate in water, and the same kind of amount of calcium salt (lactate, chloride, etc.) in water. There are two main ways : - direct : you dissolve alginate in the liquid 1, and you put drops of this liquid into the solution of liquid 2, made of water and calcium salt ; in this case, you have to </a:t>
            </a:r>
            <a:r>
              <a:rPr lang="en-US" sz="2000" dirty="0" err="1"/>
              <a:t>rince</a:t>
            </a:r>
            <a:r>
              <a:rPr lang="en-US" sz="2000" dirty="0"/>
              <a:t> well in order to prevent the further diffusion of calcium ions in the skin, which would lead to the whole </a:t>
            </a:r>
            <a:r>
              <a:rPr lang="en-US" sz="2000" dirty="0" err="1"/>
              <a:t>gelification</a:t>
            </a:r>
            <a:r>
              <a:rPr lang="en-US" sz="2000" dirty="0"/>
              <a:t> of the pearls - inverse : you dissolve calcium salts in the liquid 1, and you put drops of this liquid 1 into the liquid 2, made of alginate and water.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6857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319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line Chemaly</dc:creator>
  <cp:lastModifiedBy>Marie line Chemaly</cp:lastModifiedBy>
  <cp:revision>9</cp:revision>
  <dcterms:created xsi:type="dcterms:W3CDTF">2020-09-19T16:36:34Z</dcterms:created>
  <dcterms:modified xsi:type="dcterms:W3CDTF">2020-11-23T22:43:35Z</dcterms:modified>
</cp:coreProperties>
</file>