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3"/>
  </p:notesMasterIdLst>
  <p:sldIdLst>
    <p:sldId id="256" r:id="rId2"/>
    <p:sldId id="292" r:id="rId3"/>
    <p:sldId id="257" r:id="rId4"/>
    <p:sldId id="262" r:id="rId5"/>
    <p:sldId id="264" r:id="rId6"/>
    <p:sldId id="274" r:id="rId7"/>
    <p:sldId id="289" r:id="rId8"/>
    <p:sldId id="290" r:id="rId9"/>
    <p:sldId id="293" r:id="rId10"/>
    <p:sldId id="294" r:id="rId11"/>
    <p:sldId id="295" r:id="rId12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4"/>
    </p:embeddedFont>
    <p:embeddedFont>
      <p:font typeface="Bebas Neue" panose="020B0606020202050201" pitchFamily="34" charset="77"/>
      <p:regular r:id="rId15"/>
    </p:embeddedFont>
    <p:embeddedFont>
      <p:font typeface="Cantarell" panose="02000603000000000000" pitchFamily="2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SemiBold" pitchFamily="2" charset="77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909590-0D91-4131-B078-C09A420BD425}">
  <a:tblStyle styleId="{D0909590-0D91-4131-B078-C09A420BD4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340"/>
    <p:restoredTop sz="94625"/>
  </p:normalViewPr>
  <p:slideViewPr>
    <p:cSldViewPr snapToGrid="0" snapToObjects="1">
      <p:cViewPr>
        <p:scale>
          <a:sx n="80" d="100"/>
          <a:sy n="80" d="100"/>
        </p:scale>
        <p:origin x="31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g79decb62d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3" name="Google Shape;3583;g79decb62d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g79decb62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8" name="Google Shape;3908;g79decb62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79decb62d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79decb62d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c53495f554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c53495f554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c53495f554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c53495f554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1" name="Google Shape;5091;gc53495f554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2" name="Google Shape;5092;gc53495f554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3025" y="1201200"/>
            <a:ext cx="7823700" cy="318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97225" y="921025"/>
            <a:ext cx="7795500" cy="3248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20000" y="726925"/>
            <a:ext cx="4959900" cy="2440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679900" y="726925"/>
            <a:ext cx="1389000" cy="3220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68900" y="726925"/>
            <a:ext cx="1355100" cy="1778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312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9478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06433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18086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973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4139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53043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64696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7634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8800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8312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9478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06433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18086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2973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4139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53043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64696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7634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8800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8312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9478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06433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18086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2973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4139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653043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64696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7634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8800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8312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478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6433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18086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2973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4139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53043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64696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7634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8800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8312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9478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06433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18086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973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4139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53043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64696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7634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8800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58312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9478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606433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618086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62973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4139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653043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664696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7634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68800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58312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59478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6433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18086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62973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4139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53043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64696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67634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68800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8312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478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606433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618086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62973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64139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653043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64696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34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8800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58312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59478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06433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8086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62973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4139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53043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64696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7634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8800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58312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59478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06433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618086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62973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4139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53043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64696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7634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68800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8312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9478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06433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18086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62973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64139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653043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664696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67634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68800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58312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59478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606433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618086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62973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64139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653043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664696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67634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68800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58312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9478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606433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18086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973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4139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653043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664696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67634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8800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58312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59478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606433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618086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62973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64139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53043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664696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67634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68800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58312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59478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606433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618086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62973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64139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653043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664696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7634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68800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8312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9478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606433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618086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62973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64139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653043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664696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67634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68800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58312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59478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06433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618086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62973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64139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653043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664696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67634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68800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58312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59478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606433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618086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62973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64139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653043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664696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67634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68800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58312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9478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06433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618086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62973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64139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653043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64696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67634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68800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8312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9478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606433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618086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62973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64139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653043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664696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67634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68800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58312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59478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606433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618086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2973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64139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653043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64696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7634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8800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58312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59478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606433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618086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2973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4139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53043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64696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7634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8800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58312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59478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06433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18086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973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139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53043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4696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7634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8800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58312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59478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606433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18086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2973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4139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53043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64696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7634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68800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12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9478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06433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618086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62973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4139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653043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664696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67634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68800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8312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59478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606433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18086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62973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4139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653043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664696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7634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8800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8312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9478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606433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618086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62973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4139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653043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664696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7634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8800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58312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59478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06433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618086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62973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64139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653043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664696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67634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68800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8312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59478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606433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618086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62973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4139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653043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64696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7634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8800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8312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59478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06433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18086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62973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64139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653043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4696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7634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800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58312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59478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606433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618086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62973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64139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53043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664696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67634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68800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 txBox="1">
            <a:spLocks noGrp="1"/>
          </p:cNvSpPr>
          <p:nvPr>
            <p:ph type="subTitle" idx="1"/>
          </p:nvPr>
        </p:nvSpPr>
        <p:spPr>
          <a:xfrm>
            <a:off x="720000" y="3155025"/>
            <a:ext cx="4959900" cy="79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7068900" y="2505025"/>
            <a:ext cx="1355100" cy="1442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8155383" y="2426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 flipH="1">
            <a:off x="385316" y="4603500"/>
            <a:ext cx="1117950" cy="324524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2"/>
          <p:cNvGrpSpPr/>
          <p:nvPr/>
        </p:nvGrpSpPr>
        <p:grpSpPr>
          <a:xfrm>
            <a:off x="7335076" y="1136569"/>
            <a:ext cx="855193" cy="1066885"/>
            <a:chOff x="5429123" y="1357050"/>
            <a:chExt cx="2191680" cy="2734200"/>
          </a:xfrm>
        </p:grpSpPr>
        <p:sp>
          <p:nvSpPr>
            <p:cNvPr id="329" name="Google Shape;329;p2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avLst/>
              <a:gdLst/>
              <a:ahLst/>
              <a:cxnLst/>
              <a:rect l="l" t="t" r="r" b="b"/>
              <a:pathLst>
                <a:path w="285038" h="19176" extrusionOk="0">
                  <a:moveTo>
                    <a:pt x="1" y="1"/>
                  </a:moveTo>
                  <a:lnTo>
                    <a:pt x="1" y="19175"/>
                  </a:lnTo>
                  <a:lnTo>
                    <a:pt x="13199" y="19175"/>
                  </a:lnTo>
                  <a:lnTo>
                    <a:pt x="13199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8102" y="19175"/>
                  </a:lnTo>
                  <a:lnTo>
                    <a:pt x="249074" y="19165"/>
                  </a:lnTo>
                  <a:lnTo>
                    <a:pt x="250024" y="19148"/>
                  </a:lnTo>
                  <a:lnTo>
                    <a:pt x="250996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6" y="19028"/>
                  </a:lnTo>
                  <a:lnTo>
                    <a:pt x="254754" y="18984"/>
                  </a:lnTo>
                  <a:lnTo>
                    <a:pt x="255662" y="18930"/>
                  </a:lnTo>
                  <a:lnTo>
                    <a:pt x="256569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9" y="18673"/>
                  </a:lnTo>
                  <a:lnTo>
                    <a:pt x="260133" y="18596"/>
                  </a:lnTo>
                  <a:lnTo>
                    <a:pt x="260997" y="18509"/>
                  </a:lnTo>
                  <a:lnTo>
                    <a:pt x="261861" y="18422"/>
                  </a:lnTo>
                  <a:lnTo>
                    <a:pt x="262703" y="18329"/>
                  </a:lnTo>
                  <a:lnTo>
                    <a:pt x="263546" y="18230"/>
                  </a:lnTo>
                  <a:lnTo>
                    <a:pt x="264367" y="18127"/>
                  </a:lnTo>
                  <a:lnTo>
                    <a:pt x="265166" y="18017"/>
                  </a:lnTo>
                  <a:lnTo>
                    <a:pt x="265965" y="17903"/>
                  </a:lnTo>
                  <a:lnTo>
                    <a:pt x="266764" y="17788"/>
                  </a:lnTo>
                  <a:lnTo>
                    <a:pt x="267542" y="17662"/>
                  </a:lnTo>
                  <a:lnTo>
                    <a:pt x="268298" y="17537"/>
                  </a:lnTo>
                  <a:lnTo>
                    <a:pt x="269054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4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6" y="16526"/>
                  </a:lnTo>
                  <a:lnTo>
                    <a:pt x="273914" y="16368"/>
                  </a:lnTo>
                  <a:lnTo>
                    <a:pt x="274540" y="16198"/>
                  </a:lnTo>
                  <a:lnTo>
                    <a:pt x="275167" y="16034"/>
                  </a:lnTo>
                  <a:lnTo>
                    <a:pt x="275771" y="15859"/>
                  </a:lnTo>
                  <a:lnTo>
                    <a:pt x="276355" y="15685"/>
                  </a:lnTo>
                  <a:lnTo>
                    <a:pt x="276938" y="15504"/>
                  </a:lnTo>
                  <a:lnTo>
                    <a:pt x="277478" y="15319"/>
                  </a:lnTo>
                  <a:lnTo>
                    <a:pt x="278018" y="15133"/>
                  </a:lnTo>
                  <a:lnTo>
                    <a:pt x="278536" y="14947"/>
                  </a:lnTo>
                  <a:lnTo>
                    <a:pt x="279055" y="14750"/>
                  </a:lnTo>
                  <a:lnTo>
                    <a:pt x="279530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80" y="13740"/>
                  </a:lnTo>
                  <a:lnTo>
                    <a:pt x="281668" y="13527"/>
                  </a:lnTo>
                  <a:lnTo>
                    <a:pt x="282036" y="13314"/>
                  </a:lnTo>
                  <a:lnTo>
                    <a:pt x="282403" y="13101"/>
                  </a:lnTo>
                  <a:lnTo>
                    <a:pt x="282727" y="12882"/>
                  </a:lnTo>
                  <a:lnTo>
                    <a:pt x="283029" y="12658"/>
                  </a:lnTo>
                  <a:lnTo>
                    <a:pt x="283310" y="12434"/>
                  </a:lnTo>
                  <a:lnTo>
                    <a:pt x="283591" y="12210"/>
                  </a:lnTo>
                  <a:lnTo>
                    <a:pt x="283828" y="11981"/>
                  </a:lnTo>
                  <a:lnTo>
                    <a:pt x="284044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4" y="8632"/>
                  </a:lnTo>
                  <a:lnTo>
                    <a:pt x="284736" y="8397"/>
                  </a:lnTo>
                  <a:lnTo>
                    <a:pt x="284606" y="8162"/>
                  </a:lnTo>
                  <a:lnTo>
                    <a:pt x="284476" y="7933"/>
                  </a:lnTo>
                  <a:lnTo>
                    <a:pt x="284304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6" y="7020"/>
                  </a:lnTo>
                  <a:lnTo>
                    <a:pt x="283396" y="6791"/>
                  </a:lnTo>
                  <a:lnTo>
                    <a:pt x="283116" y="6572"/>
                  </a:lnTo>
                  <a:lnTo>
                    <a:pt x="282835" y="6348"/>
                  </a:lnTo>
                  <a:lnTo>
                    <a:pt x="282511" y="6130"/>
                  </a:lnTo>
                  <a:lnTo>
                    <a:pt x="282165" y="5917"/>
                  </a:lnTo>
                  <a:lnTo>
                    <a:pt x="281798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5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8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6" y="3699"/>
                  </a:lnTo>
                  <a:lnTo>
                    <a:pt x="276463" y="3513"/>
                  </a:lnTo>
                  <a:lnTo>
                    <a:pt x="275858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2" y="2317"/>
                  </a:lnTo>
                  <a:lnTo>
                    <a:pt x="271127" y="2164"/>
                  </a:lnTo>
                  <a:lnTo>
                    <a:pt x="270415" y="2016"/>
                  </a:lnTo>
                  <a:lnTo>
                    <a:pt x="269659" y="1874"/>
                  </a:lnTo>
                  <a:lnTo>
                    <a:pt x="268903" y="1738"/>
                  </a:lnTo>
                  <a:lnTo>
                    <a:pt x="268147" y="1601"/>
                  </a:lnTo>
                  <a:lnTo>
                    <a:pt x="267369" y="1476"/>
                  </a:lnTo>
                  <a:lnTo>
                    <a:pt x="266570" y="1355"/>
                  </a:lnTo>
                  <a:lnTo>
                    <a:pt x="265771" y="1235"/>
                  </a:lnTo>
                  <a:lnTo>
                    <a:pt x="264971" y="1120"/>
                  </a:lnTo>
                  <a:lnTo>
                    <a:pt x="264151" y="1017"/>
                  </a:lnTo>
                  <a:lnTo>
                    <a:pt x="263330" y="913"/>
                  </a:lnTo>
                  <a:lnTo>
                    <a:pt x="262487" y="815"/>
                  </a:lnTo>
                  <a:lnTo>
                    <a:pt x="261645" y="722"/>
                  </a:lnTo>
                  <a:lnTo>
                    <a:pt x="260781" y="634"/>
                  </a:lnTo>
                  <a:lnTo>
                    <a:pt x="259917" y="558"/>
                  </a:lnTo>
                  <a:lnTo>
                    <a:pt x="259053" y="481"/>
                  </a:lnTo>
                  <a:lnTo>
                    <a:pt x="258167" y="410"/>
                  </a:lnTo>
                  <a:lnTo>
                    <a:pt x="257282" y="345"/>
                  </a:lnTo>
                  <a:lnTo>
                    <a:pt x="256374" y="285"/>
                  </a:lnTo>
                  <a:lnTo>
                    <a:pt x="255489" y="230"/>
                  </a:lnTo>
                  <a:lnTo>
                    <a:pt x="254582" y="181"/>
                  </a:lnTo>
                  <a:lnTo>
                    <a:pt x="253653" y="137"/>
                  </a:lnTo>
                  <a:lnTo>
                    <a:pt x="252746" y="104"/>
                  </a:lnTo>
                  <a:lnTo>
                    <a:pt x="251817" y="72"/>
                  </a:lnTo>
                  <a:lnTo>
                    <a:pt x="250888" y="44"/>
                  </a:lnTo>
                  <a:lnTo>
                    <a:pt x="249959" y="22"/>
                  </a:lnTo>
                  <a:lnTo>
                    <a:pt x="249009" y="11"/>
                  </a:lnTo>
                  <a:lnTo>
                    <a:pt x="248058" y="1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1" y="1"/>
                  </a:moveTo>
                  <a:lnTo>
                    <a:pt x="1" y="19175"/>
                  </a:lnTo>
                  <a:lnTo>
                    <a:pt x="13199" y="19175"/>
                  </a:lnTo>
                  <a:lnTo>
                    <a:pt x="13199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7108" y="19175"/>
                  </a:lnTo>
                  <a:lnTo>
                    <a:pt x="247108" y="19175"/>
                  </a:lnTo>
                  <a:lnTo>
                    <a:pt x="248102" y="19175"/>
                  </a:lnTo>
                  <a:lnTo>
                    <a:pt x="249074" y="19165"/>
                  </a:lnTo>
                  <a:lnTo>
                    <a:pt x="250024" y="19148"/>
                  </a:lnTo>
                  <a:lnTo>
                    <a:pt x="250996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6" y="19028"/>
                  </a:lnTo>
                  <a:lnTo>
                    <a:pt x="254754" y="18984"/>
                  </a:lnTo>
                  <a:lnTo>
                    <a:pt x="255662" y="18930"/>
                  </a:lnTo>
                  <a:lnTo>
                    <a:pt x="256569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9" y="18673"/>
                  </a:lnTo>
                  <a:lnTo>
                    <a:pt x="260133" y="18596"/>
                  </a:lnTo>
                  <a:lnTo>
                    <a:pt x="260997" y="18509"/>
                  </a:lnTo>
                  <a:lnTo>
                    <a:pt x="261861" y="18422"/>
                  </a:lnTo>
                  <a:lnTo>
                    <a:pt x="262703" y="18329"/>
                  </a:lnTo>
                  <a:lnTo>
                    <a:pt x="263546" y="18230"/>
                  </a:lnTo>
                  <a:lnTo>
                    <a:pt x="264367" y="18127"/>
                  </a:lnTo>
                  <a:lnTo>
                    <a:pt x="265166" y="18017"/>
                  </a:lnTo>
                  <a:lnTo>
                    <a:pt x="265965" y="17903"/>
                  </a:lnTo>
                  <a:lnTo>
                    <a:pt x="266764" y="17788"/>
                  </a:lnTo>
                  <a:lnTo>
                    <a:pt x="267542" y="17662"/>
                  </a:lnTo>
                  <a:lnTo>
                    <a:pt x="268298" y="17537"/>
                  </a:lnTo>
                  <a:lnTo>
                    <a:pt x="269054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4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6" y="16526"/>
                  </a:lnTo>
                  <a:lnTo>
                    <a:pt x="273914" y="16368"/>
                  </a:lnTo>
                  <a:lnTo>
                    <a:pt x="274540" y="16198"/>
                  </a:lnTo>
                  <a:lnTo>
                    <a:pt x="275167" y="16034"/>
                  </a:lnTo>
                  <a:lnTo>
                    <a:pt x="275771" y="15859"/>
                  </a:lnTo>
                  <a:lnTo>
                    <a:pt x="276355" y="15685"/>
                  </a:lnTo>
                  <a:lnTo>
                    <a:pt x="276938" y="15504"/>
                  </a:lnTo>
                  <a:lnTo>
                    <a:pt x="277478" y="15319"/>
                  </a:lnTo>
                  <a:lnTo>
                    <a:pt x="278018" y="15133"/>
                  </a:lnTo>
                  <a:lnTo>
                    <a:pt x="278536" y="14947"/>
                  </a:lnTo>
                  <a:lnTo>
                    <a:pt x="279055" y="14750"/>
                  </a:lnTo>
                  <a:lnTo>
                    <a:pt x="279530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80" y="13740"/>
                  </a:lnTo>
                  <a:lnTo>
                    <a:pt x="281668" y="13527"/>
                  </a:lnTo>
                  <a:lnTo>
                    <a:pt x="282036" y="13314"/>
                  </a:lnTo>
                  <a:lnTo>
                    <a:pt x="282403" y="13101"/>
                  </a:lnTo>
                  <a:lnTo>
                    <a:pt x="282727" y="12882"/>
                  </a:lnTo>
                  <a:lnTo>
                    <a:pt x="283029" y="12658"/>
                  </a:lnTo>
                  <a:lnTo>
                    <a:pt x="283310" y="12434"/>
                  </a:lnTo>
                  <a:lnTo>
                    <a:pt x="283591" y="12210"/>
                  </a:lnTo>
                  <a:lnTo>
                    <a:pt x="283828" y="11981"/>
                  </a:lnTo>
                  <a:lnTo>
                    <a:pt x="284044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4" y="8632"/>
                  </a:lnTo>
                  <a:lnTo>
                    <a:pt x="284736" y="8397"/>
                  </a:lnTo>
                  <a:lnTo>
                    <a:pt x="284606" y="8162"/>
                  </a:lnTo>
                  <a:lnTo>
                    <a:pt x="284476" y="7933"/>
                  </a:lnTo>
                  <a:lnTo>
                    <a:pt x="284304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6" y="7020"/>
                  </a:lnTo>
                  <a:lnTo>
                    <a:pt x="283396" y="6791"/>
                  </a:lnTo>
                  <a:lnTo>
                    <a:pt x="283116" y="6572"/>
                  </a:lnTo>
                  <a:lnTo>
                    <a:pt x="282835" y="6348"/>
                  </a:lnTo>
                  <a:lnTo>
                    <a:pt x="282511" y="6130"/>
                  </a:lnTo>
                  <a:lnTo>
                    <a:pt x="282165" y="5917"/>
                  </a:lnTo>
                  <a:lnTo>
                    <a:pt x="281798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5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8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6" y="3699"/>
                  </a:lnTo>
                  <a:lnTo>
                    <a:pt x="276463" y="3513"/>
                  </a:lnTo>
                  <a:lnTo>
                    <a:pt x="275858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2" y="2317"/>
                  </a:lnTo>
                  <a:lnTo>
                    <a:pt x="271127" y="2164"/>
                  </a:lnTo>
                  <a:lnTo>
                    <a:pt x="270415" y="2016"/>
                  </a:lnTo>
                  <a:lnTo>
                    <a:pt x="269659" y="1874"/>
                  </a:lnTo>
                  <a:lnTo>
                    <a:pt x="268903" y="1738"/>
                  </a:lnTo>
                  <a:lnTo>
                    <a:pt x="268147" y="1601"/>
                  </a:lnTo>
                  <a:lnTo>
                    <a:pt x="267369" y="1476"/>
                  </a:lnTo>
                  <a:lnTo>
                    <a:pt x="266570" y="1355"/>
                  </a:lnTo>
                  <a:lnTo>
                    <a:pt x="265771" y="1235"/>
                  </a:lnTo>
                  <a:lnTo>
                    <a:pt x="264971" y="1120"/>
                  </a:lnTo>
                  <a:lnTo>
                    <a:pt x="264151" y="1017"/>
                  </a:lnTo>
                  <a:lnTo>
                    <a:pt x="263330" y="913"/>
                  </a:lnTo>
                  <a:lnTo>
                    <a:pt x="262487" y="815"/>
                  </a:lnTo>
                  <a:lnTo>
                    <a:pt x="261645" y="722"/>
                  </a:lnTo>
                  <a:lnTo>
                    <a:pt x="260781" y="634"/>
                  </a:lnTo>
                  <a:lnTo>
                    <a:pt x="259917" y="558"/>
                  </a:lnTo>
                  <a:lnTo>
                    <a:pt x="259053" y="481"/>
                  </a:lnTo>
                  <a:lnTo>
                    <a:pt x="258167" y="410"/>
                  </a:lnTo>
                  <a:lnTo>
                    <a:pt x="257282" y="345"/>
                  </a:lnTo>
                  <a:lnTo>
                    <a:pt x="256374" y="285"/>
                  </a:lnTo>
                  <a:lnTo>
                    <a:pt x="255489" y="230"/>
                  </a:lnTo>
                  <a:lnTo>
                    <a:pt x="254582" y="181"/>
                  </a:lnTo>
                  <a:lnTo>
                    <a:pt x="253653" y="137"/>
                  </a:lnTo>
                  <a:lnTo>
                    <a:pt x="252746" y="104"/>
                  </a:lnTo>
                  <a:lnTo>
                    <a:pt x="251817" y="72"/>
                  </a:lnTo>
                  <a:lnTo>
                    <a:pt x="250888" y="44"/>
                  </a:lnTo>
                  <a:lnTo>
                    <a:pt x="249959" y="22"/>
                  </a:lnTo>
                  <a:lnTo>
                    <a:pt x="249009" y="11"/>
                  </a:lnTo>
                  <a:lnTo>
                    <a:pt x="248058" y="1"/>
                  </a:lnTo>
                  <a:lnTo>
                    <a:pt x="24710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flipH="1">
              <a:off x="7408376" y="1410300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avLst/>
              <a:gdLst/>
              <a:ahLst/>
              <a:cxnLst/>
              <a:rect l="l" t="t" r="r" b="b"/>
              <a:pathLst>
                <a:path w="175222" h="10332" extrusionOk="0">
                  <a:moveTo>
                    <a:pt x="166798" y="2126"/>
                  </a:moveTo>
                  <a:lnTo>
                    <a:pt x="166798" y="8201"/>
                  </a:lnTo>
                  <a:lnTo>
                    <a:pt x="8425" y="8201"/>
                  </a:lnTo>
                  <a:lnTo>
                    <a:pt x="8425" y="2126"/>
                  </a:lnTo>
                  <a:close/>
                  <a:moveTo>
                    <a:pt x="0" y="1"/>
                  </a:moveTo>
                  <a:lnTo>
                    <a:pt x="0" y="10331"/>
                  </a:lnTo>
                  <a:lnTo>
                    <a:pt x="175222" y="10331"/>
                  </a:lnTo>
                  <a:lnTo>
                    <a:pt x="175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avLst/>
              <a:gdLst/>
              <a:ahLst/>
              <a:cxnLst/>
              <a:rect l="l" t="t" r="r" b="b"/>
              <a:pathLst>
                <a:path w="175222" h="10332" fill="none" extrusionOk="0">
                  <a:moveTo>
                    <a:pt x="0" y="1"/>
                  </a:moveTo>
                  <a:lnTo>
                    <a:pt x="0" y="10331"/>
                  </a:lnTo>
                  <a:lnTo>
                    <a:pt x="175222" y="10331"/>
                  </a:lnTo>
                  <a:lnTo>
                    <a:pt x="175222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flipH="1">
              <a:off x="6173474" y="2362775"/>
              <a:ext cx="1068233" cy="151875"/>
            </a:xfrm>
            <a:custGeom>
              <a:avLst/>
              <a:gdLst/>
              <a:ahLst/>
              <a:cxnLst/>
              <a:rect l="l" t="t" r="r" b="b"/>
              <a:pathLst>
                <a:path w="158374" h="6075" fill="none" extrusionOk="0">
                  <a:moveTo>
                    <a:pt x="1" y="6075"/>
                  </a:moveTo>
                  <a:lnTo>
                    <a:pt x="1" y="0"/>
                  </a:lnTo>
                  <a:lnTo>
                    <a:pt x="158374" y="0"/>
                  </a:lnTo>
                  <a:lnTo>
                    <a:pt x="158374" y="6075"/>
                  </a:lnTo>
                  <a:lnTo>
                    <a:pt x="1" y="60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flipH="1">
              <a:off x="7241700" y="2514625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flipH="1">
              <a:off x="5819294" y="1863325"/>
              <a:ext cx="1443390" cy="26375"/>
            </a:xfrm>
            <a:custGeom>
              <a:avLst/>
              <a:gdLst/>
              <a:ahLst/>
              <a:cxnLst/>
              <a:rect l="l" t="t" r="r" b="b"/>
              <a:pathLst>
                <a:path w="213994" h="1055" extrusionOk="0">
                  <a:moveTo>
                    <a:pt x="0" y="0"/>
                  </a:moveTo>
                  <a:lnTo>
                    <a:pt x="0" y="1054"/>
                  </a:lnTo>
                  <a:lnTo>
                    <a:pt x="213994" y="1054"/>
                  </a:lnTo>
                  <a:lnTo>
                    <a:pt x="213994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flipH="1">
              <a:off x="5819294" y="1772075"/>
              <a:ext cx="1443390" cy="38000"/>
            </a:xfrm>
            <a:custGeom>
              <a:avLst/>
              <a:gdLst/>
              <a:ahLst/>
              <a:cxnLst/>
              <a:rect l="l" t="t" r="r" b="b"/>
              <a:pathLst>
                <a:path w="213994" h="1520" extrusionOk="0">
                  <a:moveTo>
                    <a:pt x="0" y="1"/>
                  </a:moveTo>
                  <a:lnTo>
                    <a:pt x="0" y="1520"/>
                  </a:lnTo>
                  <a:lnTo>
                    <a:pt x="213994" y="1520"/>
                  </a:lnTo>
                  <a:lnTo>
                    <a:pt x="213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avLst/>
              <a:gdLst/>
              <a:ahLst/>
              <a:cxnLst/>
              <a:rect l="l" t="t" r="r" b="b"/>
              <a:pathLst>
                <a:path w="308128" h="88801" extrusionOk="0">
                  <a:moveTo>
                    <a:pt x="214599" y="19662"/>
                  </a:moveTo>
                  <a:lnTo>
                    <a:pt x="214599" y="29992"/>
                  </a:lnTo>
                  <a:lnTo>
                    <a:pt x="39377" y="29992"/>
                  </a:lnTo>
                  <a:lnTo>
                    <a:pt x="39377" y="19662"/>
                  </a:lnTo>
                  <a:close/>
                  <a:moveTo>
                    <a:pt x="308128" y="1"/>
                  </a:moveTo>
                  <a:lnTo>
                    <a:pt x="307307" y="279"/>
                  </a:lnTo>
                  <a:lnTo>
                    <a:pt x="306486" y="553"/>
                  </a:lnTo>
                  <a:lnTo>
                    <a:pt x="305622" y="820"/>
                  </a:lnTo>
                  <a:lnTo>
                    <a:pt x="304715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0" y="2055"/>
                  </a:lnTo>
                  <a:lnTo>
                    <a:pt x="299833" y="2279"/>
                  </a:lnTo>
                  <a:lnTo>
                    <a:pt x="298775" y="2497"/>
                  </a:lnTo>
                  <a:lnTo>
                    <a:pt x="297673" y="2705"/>
                  </a:lnTo>
                  <a:lnTo>
                    <a:pt x="296572" y="2907"/>
                  </a:lnTo>
                  <a:lnTo>
                    <a:pt x="295427" y="3098"/>
                  </a:lnTo>
                  <a:lnTo>
                    <a:pt x="294282" y="3284"/>
                  </a:lnTo>
                  <a:lnTo>
                    <a:pt x="293094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2" y="3934"/>
                  </a:lnTo>
                  <a:lnTo>
                    <a:pt x="288169" y="4076"/>
                  </a:lnTo>
                  <a:lnTo>
                    <a:pt x="286873" y="4207"/>
                  </a:lnTo>
                  <a:lnTo>
                    <a:pt x="285577" y="4333"/>
                  </a:lnTo>
                  <a:lnTo>
                    <a:pt x="284260" y="4442"/>
                  </a:lnTo>
                  <a:lnTo>
                    <a:pt x="282920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2" y="4852"/>
                  </a:lnTo>
                  <a:lnTo>
                    <a:pt x="275987" y="4901"/>
                  </a:lnTo>
                  <a:lnTo>
                    <a:pt x="274561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198" y="4994"/>
                  </a:lnTo>
                  <a:lnTo>
                    <a:pt x="0" y="4994"/>
                  </a:lnTo>
                  <a:lnTo>
                    <a:pt x="0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7" y="88752"/>
                  </a:lnTo>
                  <a:lnTo>
                    <a:pt x="275706" y="88724"/>
                  </a:lnTo>
                  <a:lnTo>
                    <a:pt x="276635" y="88692"/>
                  </a:lnTo>
                  <a:lnTo>
                    <a:pt x="277542" y="88653"/>
                  </a:lnTo>
                  <a:lnTo>
                    <a:pt x="278449" y="88610"/>
                  </a:lnTo>
                  <a:lnTo>
                    <a:pt x="279356" y="88561"/>
                  </a:lnTo>
                  <a:lnTo>
                    <a:pt x="280242" y="88500"/>
                  </a:lnTo>
                  <a:lnTo>
                    <a:pt x="281128" y="88440"/>
                  </a:lnTo>
                  <a:lnTo>
                    <a:pt x="282013" y="88375"/>
                  </a:lnTo>
                  <a:lnTo>
                    <a:pt x="282877" y="88304"/>
                  </a:lnTo>
                  <a:lnTo>
                    <a:pt x="283741" y="88227"/>
                  </a:lnTo>
                  <a:lnTo>
                    <a:pt x="284584" y="88145"/>
                  </a:lnTo>
                  <a:lnTo>
                    <a:pt x="285426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6" y="87665"/>
                  </a:lnTo>
                  <a:lnTo>
                    <a:pt x="289444" y="87555"/>
                  </a:lnTo>
                  <a:lnTo>
                    <a:pt x="290221" y="87435"/>
                  </a:lnTo>
                  <a:lnTo>
                    <a:pt x="290977" y="87315"/>
                  </a:lnTo>
                  <a:lnTo>
                    <a:pt x="291733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3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5" y="86354"/>
                  </a:lnTo>
                  <a:lnTo>
                    <a:pt x="296593" y="86201"/>
                  </a:lnTo>
                  <a:lnTo>
                    <a:pt x="297220" y="86048"/>
                  </a:lnTo>
                  <a:lnTo>
                    <a:pt x="297846" y="85884"/>
                  </a:lnTo>
                  <a:lnTo>
                    <a:pt x="298451" y="85720"/>
                  </a:lnTo>
                  <a:lnTo>
                    <a:pt x="299056" y="85550"/>
                  </a:lnTo>
                  <a:lnTo>
                    <a:pt x="299617" y="85376"/>
                  </a:lnTo>
                  <a:lnTo>
                    <a:pt x="300179" y="85201"/>
                  </a:lnTo>
                  <a:lnTo>
                    <a:pt x="300719" y="85021"/>
                  </a:lnTo>
                  <a:lnTo>
                    <a:pt x="301259" y="84840"/>
                  </a:lnTo>
                  <a:lnTo>
                    <a:pt x="301756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5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3" y="83267"/>
                  </a:lnTo>
                  <a:lnTo>
                    <a:pt x="305190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2" y="82415"/>
                  </a:lnTo>
                  <a:lnTo>
                    <a:pt x="306443" y="82196"/>
                  </a:lnTo>
                  <a:lnTo>
                    <a:pt x="306702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2" y="81295"/>
                  </a:lnTo>
                  <a:lnTo>
                    <a:pt x="307545" y="81065"/>
                  </a:lnTo>
                  <a:lnTo>
                    <a:pt x="307696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7998" y="80126"/>
                  </a:lnTo>
                  <a:lnTo>
                    <a:pt x="308063" y="79885"/>
                  </a:lnTo>
                  <a:lnTo>
                    <a:pt x="308106" y="79645"/>
                  </a:lnTo>
                  <a:lnTo>
                    <a:pt x="308128" y="79405"/>
                  </a:lnTo>
                  <a:lnTo>
                    <a:pt x="308128" y="73313"/>
                  </a:lnTo>
                  <a:lnTo>
                    <a:pt x="294217" y="75264"/>
                  </a:lnTo>
                  <a:lnTo>
                    <a:pt x="294217" y="32210"/>
                  </a:lnTo>
                  <a:lnTo>
                    <a:pt x="308128" y="30255"/>
                  </a:lnTo>
                  <a:lnTo>
                    <a:pt x="308128" y="24540"/>
                  </a:lnTo>
                  <a:lnTo>
                    <a:pt x="307696" y="24491"/>
                  </a:lnTo>
                  <a:lnTo>
                    <a:pt x="307264" y="24437"/>
                  </a:lnTo>
                  <a:lnTo>
                    <a:pt x="306443" y="24316"/>
                  </a:lnTo>
                  <a:lnTo>
                    <a:pt x="305622" y="24185"/>
                  </a:lnTo>
                  <a:lnTo>
                    <a:pt x="304845" y="24043"/>
                  </a:lnTo>
                  <a:lnTo>
                    <a:pt x="304067" y="23890"/>
                  </a:lnTo>
                  <a:lnTo>
                    <a:pt x="303311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3" y="22962"/>
                  </a:lnTo>
                  <a:lnTo>
                    <a:pt x="299855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2" y="21519"/>
                  </a:lnTo>
                  <a:lnTo>
                    <a:pt x="296485" y="21252"/>
                  </a:lnTo>
                  <a:lnTo>
                    <a:pt x="296010" y="20973"/>
                  </a:lnTo>
                  <a:lnTo>
                    <a:pt x="295557" y="20689"/>
                  </a:lnTo>
                  <a:lnTo>
                    <a:pt x="295146" y="20394"/>
                  </a:lnTo>
                  <a:lnTo>
                    <a:pt x="294757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7" y="19159"/>
                  </a:lnTo>
                  <a:lnTo>
                    <a:pt x="293548" y="18837"/>
                  </a:lnTo>
                  <a:lnTo>
                    <a:pt x="293310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5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2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5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0" y="14347"/>
                  </a:lnTo>
                  <a:lnTo>
                    <a:pt x="293548" y="14019"/>
                  </a:lnTo>
                  <a:lnTo>
                    <a:pt x="293807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57" y="12757"/>
                  </a:lnTo>
                  <a:lnTo>
                    <a:pt x="295146" y="12456"/>
                  </a:lnTo>
                  <a:lnTo>
                    <a:pt x="295557" y="12167"/>
                  </a:lnTo>
                  <a:lnTo>
                    <a:pt x="296010" y="11877"/>
                  </a:lnTo>
                  <a:lnTo>
                    <a:pt x="296485" y="11604"/>
                  </a:lnTo>
                  <a:lnTo>
                    <a:pt x="296982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5" y="10113"/>
                  </a:lnTo>
                  <a:lnTo>
                    <a:pt x="300503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1" y="9129"/>
                  </a:lnTo>
                  <a:lnTo>
                    <a:pt x="304067" y="8966"/>
                  </a:lnTo>
                  <a:lnTo>
                    <a:pt x="304845" y="8813"/>
                  </a:lnTo>
                  <a:lnTo>
                    <a:pt x="305622" y="8671"/>
                  </a:lnTo>
                  <a:lnTo>
                    <a:pt x="306443" y="8539"/>
                  </a:lnTo>
                  <a:lnTo>
                    <a:pt x="307264" y="8419"/>
                  </a:lnTo>
                  <a:lnTo>
                    <a:pt x="307696" y="8365"/>
                  </a:lnTo>
                  <a:lnTo>
                    <a:pt x="308128" y="8315"/>
                  </a:lnTo>
                  <a:lnTo>
                    <a:pt x="308128" y="1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avLst/>
              <a:gdLst/>
              <a:ahLst/>
              <a:cxnLst/>
              <a:rect l="l" t="t" r="r" b="b"/>
              <a:pathLst>
                <a:path w="308128" h="88801" fill="none" extrusionOk="0">
                  <a:moveTo>
                    <a:pt x="308128" y="1"/>
                  </a:moveTo>
                  <a:lnTo>
                    <a:pt x="308128" y="1"/>
                  </a:lnTo>
                  <a:lnTo>
                    <a:pt x="307307" y="279"/>
                  </a:lnTo>
                  <a:lnTo>
                    <a:pt x="306486" y="553"/>
                  </a:lnTo>
                  <a:lnTo>
                    <a:pt x="305622" y="820"/>
                  </a:lnTo>
                  <a:lnTo>
                    <a:pt x="304715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0" y="2055"/>
                  </a:lnTo>
                  <a:lnTo>
                    <a:pt x="299833" y="2279"/>
                  </a:lnTo>
                  <a:lnTo>
                    <a:pt x="298775" y="2497"/>
                  </a:lnTo>
                  <a:lnTo>
                    <a:pt x="297673" y="2705"/>
                  </a:lnTo>
                  <a:lnTo>
                    <a:pt x="296572" y="2907"/>
                  </a:lnTo>
                  <a:lnTo>
                    <a:pt x="295427" y="3098"/>
                  </a:lnTo>
                  <a:lnTo>
                    <a:pt x="294282" y="3284"/>
                  </a:lnTo>
                  <a:lnTo>
                    <a:pt x="293094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2" y="3934"/>
                  </a:lnTo>
                  <a:lnTo>
                    <a:pt x="288169" y="4076"/>
                  </a:lnTo>
                  <a:lnTo>
                    <a:pt x="286873" y="4207"/>
                  </a:lnTo>
                  <a:lnTo>
                    <a:pt x="285577" y="4333"/>
                  </a:lnTo>
                  <a:lnTo>
                    <a:pt x="284260" y="4442"/>
                  </a:lnTo>
                  <a:lnTo>
                    <a:pt x="282920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2" y="4852"/>
                  </a:lnTo>
                  <a:lnTo>
                    <a:pt x="275987" y="4901"/>
                  </a:lnTo>
                  <a:lnTo>
                    <a:pt x="274561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198" y="4994"/>
                  </a:lnTo>
                  <a:lnTo>
                    <a:pt x="0" y="4994"/>
                  </a:lnTo>
                  <a:lnTo>
                    <a:pt x="0" y="88801"/>
                  </a:lnTo>
                  <a:lnTo>
                    <a:pt x="270976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7" y="88752"/>
                  </a:lnTo>
                  <a:lnTo>
                    <a:pt x="275706" y="88724"/>
                  </a:lnTo>
                  <a:lnTo>
                    <a:pt x="276635" y="88692"/>
                  </a:lnTo>
                  <a:lnTo>
                    <a:pt x="277542" y="88653"/>
                  </a:lnTo>
                  <a:lnTo>
                    <a:pt x="278449" y="88610"/>
                  </a:lnTo>
                  <a:lnTo>
                    <a:pt x="279356" y="88561"/>
                  </a:lnTo>
                  <a:lnTo>
                    <a:pt x="280242" y="88500"/>
                  </a:lnTo>
                  <a:lnTo>
                    <a:pt x="281128" y="88440"/>
                  </a:lnTo>
                  <a:lnTo>
                    <a:pt x="282013" y="88375"/>
                  </a:lnTo>
                  <a:lnTo>
                    <a:pt x="282877" y="88304"/>
                  </a:lnTo>
                  <a:lnTo>
                    <a:pt x="283741" y="88227"/>
                  </a:lnTo>
                  <a:lnTo>
                    <a:pt x="284584" y="88145"/>
                  </a:lnTo>
                  <a:lnTo>
                    <a:pt x="285426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6" y="87665"/>
                  </a:lnTo>
                  <a:lnTo>
                    <a:pt x="289444" y="87555"/>
                  </a:lnTo>
                  <a:lnTo>
                    <a:pt x="290221" y="87435"/>
                  </a:lnTo>
                  <a:lnTo>
                    <a:pt x="290977" y="87315"/>
                  </a:lnTo>
                  <a:lnTo>
                    <a:pt x="291733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3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5" y="86354"/>
                  </a:lnTo>
                  <a:lnTo>
                    <a:pt x="296593" y="86201"/>
                  </a:lnTo>
                  <a:lnTo>
                    <a:pt x="297220" y="86048"/>
                  </a:lnTo>
                  <a:lnTo>
                    <a:pt x="297846" y="85884"/>
                  </a:lnTo>
                  <a:lnTo>
                    <a:pt x="298451" y="85720"/>
                  </a:lnTo>
                  <a:lnTo>
                    <a:pt x="299056" y="85550"/>
                  </a:lnTo>
                  <a:lnTo>
                    <a:pt x="299617" y="85376"/>
                  </a:lnTo>
                  <a:lnTo>
                    <a:pt x="300179" y="85201"/>
                  </a:lnTo>
                  <a:lnTo>
                    <a:pt x="300719" y="85021"/>
                  </a:lnTo>
                  <a:lnTo>
                    <a:pt x="301259" y="84840"/>
                  </a:lnTo>
                  <a:lnTo>
                    <a:pt x="301756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5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3" y="83267"/>
                  </a:lnTo>
                  <a:lnTo>
                    <a:pt x="305190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2" y="82415"/>
                  </a:lnTo>
                  <a:lnTo>
                    <a:pt x="306443" y="82196"/>
                  </a:lnTo>
                  <a:lnTo>
                    <a:pt x="306702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2" y="81295"/>
                  </a:lnTo>
                  <a:lnTo>
                    <a:pt x="307545" y="81065"/>
                  </a:lnTo>
                  <a:lnTo>
                    <a:pt x="307696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7998" y="80126"/>
                  </a:lnTo>
                  <a:lnTo>
                    <a:pt x="308063" y="79885"/>
                  </a:lnTo>
                  <a:lnTo>
                    <a:pt x="308106" y="79645"/>
                  </a:lnTo>
                  <a:lnTo>
                    <a:pt x="308128" y="79405"/>
                  </a:lnTo>
                  <a:lnTo>
                    <a:pt x="308128" y="73313"/>
                  </a:lnTo>
                  <a:lnTo>
                    <a:pt x="294217" y="75264"/>
                  </a:lnTo>
                  <a:lnTo>
                    <a:pt x="294217" y="32210"/>
                  </a:lnTo>
                  <a:lnTo>
                    <a:pt x="308128" y="30255"/>
                  </a:lnTo>
                  <a:lnTo>
                    <a:pt x="308128" y="24540"/>
                  </a:lnTo>
                  <a:lnTo>
                    <a:pt x="308128" y="24540"/>
                  </a:lnTo>
                  <a:lnTo>
                    <a:pt x="307696" y="24491"/>
                  </a:lnTo>
                  <a:lnTo>
                    <a:pt x="307264" y="24437"/>
                  </a:lnTo>
                  <a:lnTo>
                    <a:pt x="306443" y="24316"/>
                  </a:lnTo>
                  <a:lnTo>
                    <a:pt x="305622" y="24185"/>
                  </a:lnTo>
                  <a:lnTo>
                    <a:pt x="304845" y="24043"/>
                  </a:lnTo>
                  <a:lnTo>
                    <a:pt x="304067" y="23890"/>
                  </a:lnTo>
                  <a:lnTo>
                    <a:pt x="303311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3" y="22962"/>
                  </a:lnTo>
                  <a:lnTo>
                    <a:pt x="299855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2" y="21519"/>
                  </a:lnTo>
                  <a:lnTo>
                    <a:pt x="296485" y="21252"/>
                  </a:lnTo>
                  <a:lnTo>
                    <a:pt x="296010" y="20973"/>
                  </a:lnTo>
                  <a:lnTo>
                    <a:pt x="295557" y="20689"/>
                  </a:lnTo>
                  <a:lnTo>
                    <a:pt x="295146" y="20394"/>
                  </a:lnTo>
                  <a:lnTo>
                    <a:pt x="294757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7" y="19159"/>
                  </a:lnTo>
                  <a:lnTo>
                    <a:pt x="293548" y="18837"/>
                  </a:lnTo>
                  <a:lnTo>
                    <a:pt x="293310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5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2" y="16428"/>
                  </a:lnTo>
                  <a:lnTo>
                    <a:pt x="292662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5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0" y="14347"/>
                  </a:lnTo>
                  <a:lnTo>
                    <a:pt x="293548" y="14019"/>
                  </a:lnTo>
                  <a:lnTo>
                    <a:pt x="293807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57" y="12757"/>
                  </a:lnTo>
                  <a:lnTo>
                    <a:pt x="295146" y="12456"/>
                  </a:lnTo>
                  <a:lnTo>
                    <a:pt x="295557" y="12167"/>
                  </a:lnTo>
                  <a:lnTo>
                    <a:pt x="296010" y="11877"/>
                  </a:lnTo>
                  <a:lnTo>
                    <a:pt x="296485" y="11604"/>
                  </a:lnTo>
                  <a:lnTo>
                    <a:pt x="296982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5" y="10113"/>
                  </a:lnTo>
                  <a:lnTo>
                    <a:pt x="300503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1" y="9129"/>
                  </a:lnTo>
                  <a:lnTo>
                    <a:pt x="304067" y="8966"/>
                  </a:lnTo>
                  <a:lnTo>
                    <a:pt x="304845" y="8813"/>
                  </a:lnTo>
                  <a:lnTo>
                    <a:pt x="305622" y="8671"/>
                  </a:lnTo>
                  <a:lnTo>
                    <a:pt x="306443" y="8539"/>
                  </a:lnTo>
                  <a:lnTo>
                    <a:pt x="307264" y="8419"/>
                  </a:lnTo>
                  <a:lnTo>
                    <a:pt x="307696" y="8365"/>
                  </a:lnTo>
                  <a:lnTo>
                    <a:pt x="308128" y="8315"/>
                  </a:lnTo>
                  <a:lnTo>
                    <a:pt x="3081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avLst/>
              <a:gdLst/>
              <a:ahLst/>
              <a:cxnLst/>
              <a:rect l="l" t="t" r="r" b="b"/>
              <a:pathLst>
                <a:path w="175222" h="10332" fill="none" extrusionOk="0">
                  <a:moveTo>
                    <a:pt x="0" y="10331"/>
                  </a:moveTo>
                  <a:lnTo>
                    <a:pt x="0" y="1"/>
                  </a:lnTo>
                  <a:lnTo>
                    <a:pt x="175222" y="1"/>
                  </a:lnTo>
                  <a:lnTo>
                    <a:pt x="175222" y="10331"/>
                  </a:lnTo>
                  <a:lnTo>
                    <a:pt x="0" y="103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flipH="1">
              <a:off x="7298520" y="2567900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flipH="1">
              <a:off x="5429123" y="1357050"/>
              <a:ext cx="2191680" cy="2734200"/>
            </a:xfrm>
            <a:custGeom>
              <a:avLst/>
              <a:gdLst/>
              <a:ahLst/>
              <a:cxnLst/>
              <a:rect l="l" t="t" r="r" b="b"/>
              <a:pathLst>
                <a:path w="324934" h="109368" extrusionOk="0">
                  <a:moveTo>
                    <a:pt x="267088" y="13215"/>
                  </a:moveTo>
                  <a:lnTo>
                    <a:pt x="267088" y="14477"/>
                  </a:lnTo>
                  <a:lnTo>
                    <a:pt x="53094" y="14477"/>
                  </a:lnTo>
                  <a:lnTo>
                    <a:pt x="53094" y="13215"/>
                  </a:lnTo>
                  <a:close/>
                  <a:moveTo>
                    <a:pt x="267088" y="16602"/>
                  </a:moveTo>
                  <a:lnTo>
                    <a:pt x="267088" y="18121"/>
                  </a:lnTo>
                  <a:lnTo>
                    <a:pt x="53094" y="18121"/>
                  </a:lnTo>
                  <a:lnTo>
                    <a:pt x="53094" y="16602"/>
                  </a:lnTo>
                  <a:close/>
                  <a:moveTo>
                    <a:pt x="267088" y="20251"/>
                  </a:moveTo>
                  <a:lnTo>
                    <a:pt x="267088" y="21305"/>
                  </a:lnTo>
                  <a:lnTo>
                    <a:pt x="53094" y="21305"/>
                  </a:lnTo>
                  <a:lnTo>
                    <a:pt x="53094" y="20251"/>
                  </a:lnTo>
                  <a:close/>
                  <a:moveTo>
                    <a:pt x="279551" y="2131"/>
                  </a:moveTo>
                  <a:lnTo>
                    <a:pt x="280502" y="2141"/>
                  </a:lnTo>
                  <a:lnTo>
                    <a:pt x="281452" y="2152"/>
                  </a:lnTo>
                  <a:lnTo>
                    <a:pt x="282381" y="2174"/>
                  </a:lnTo>
                  <a:lnTo>
                    <a:pt x="283310" y="2202"/>
                  </a:lnTo>
                  <a:lnTo>
                    <a:pt x="284239" y="2234"/>
                  </a:lnTo>
                  <a:lnTo>
                    <a:pt x="285146" y="2267"/>
                  </a:lnTo>
                  <a:lnTo>
                    <a:pt x="286075" y="2311"/>
                  </a:lnTo>
                  <a:lnTo>
                    <a:pt x="286982" y="2360"/>
                  </a:lnTo>
                  <a:lnTo>
                    <a:pt x="287867" y="2415"/>
                  </a:lnTo>
                  <a:lnTo>
                    <a:pt x="288775" y="2475"/>
                  </a:lnTo>
                  <a:lnTo>
                    <a:pt x="289660" y="2540"/>
                  </a:lnTo>
                  <a:lnTo>
                    <a:pt x="290546" y="2611"/>
                  </a:lnTo>
                  <a:lnTo>
                    <a:pt x="291410" y="2688"/>
                  </a:lnTo>
                  <a:lnTo>
                    <a:pt x="292274" y="2764"/>
                  </a:lnTo>
                  <a:lnTo>
                    <a:pt x="293138" y="2852"/>
                  </a:lnTo>
                  <a:lnTo>
                    <a:pt x="293980" y="2945"/>
                  </a:lnTo>
                  <a:lnTo>
                    <a:pt x="294823" y="3043"/>
                  </a:lnTo>
                  <a:lnTo>
                    <a:pt x="295644" y="3147"/>
                  </a:lnTo>
                  <a:lnTo>
                    <a:pt x="296464" y="3250"/>
                  </a:lnTo>
                  <a:lnTo>
                    <a:pt x="297264" y="3365"/>
                  </a:lnTo>
                  <a:lnTo>
                    <a:pt x="298063" y="3485"/>
                  </a:lnTo>
                  <a:lnTo>
                    <a:pt x="298862" y="3606"/>
                  </a:lnTo>
                  <a:lnTo>
                    <a:pt x="299640" y="3731"/>
                  </a:lnTo>
                  <a:lnTo>
                    <a:pt x="300396" y="3868"/>
                  </a:lnTo>
                  <a:lnTo>
                    <a:pt x="301152" y="4004"/>
                  </a:lnTo>
                  <a:lnTo>
                    <a:pt x="301908" y="4146"/>
                  </a:lnTo>
                  <a:lnTo>
                    <a:pt x="302620" y="4294"/>
                  </a:lnTo>
                  <a:lnTo>
                    <a:pt x="303355" y="4447"/>
                  </a:lnTo>
                  <a:lnTo>
                    <a:pt x="304046" y="4605"/>
                  </a:lnTo>
                  <a:lnTo>
                    <a:pt x="304737" y="4769"/>
                  </a:lnTo>
                  <a:lnTo>
                    <a:pt x="305428" y="4938"/>
                  </a:lnTo>
                  <a:lnTo>
                    <a:pt x="306076" y="5108"/>
                  </a:lnTo>
                  <a:lnTo>
                    <a:pt x="306724" y="5283"/>
                  </a:lnTo>
                  <a:lnTo>
                    <a:pt x="307351" y="5463"/>
                  </a:lnTo>
                  <a:lnTo>
                    <a:pt x="307956" y="5643"/>
                  </a:lnTo>
                  <a:lnTo>
                    <a:pt x="308539" y="5829"/>
                  </a:lnTo>
                  <a:lnTo>
                    <a:pt x="309100" y="6015"/>
                  </a:lnTo>
                  <a:lnTo>
                    <a:pt x="309640" y="6206"/>
                  </a:lnTo>
                  <a:lnTo>
                    <a:pt x="310181" y="6403"/>
                  </a:lnTo>
                  <a:lnTo>
                    <a:pt x="310677" y="6599"/>
                  </a:lnTo>
                  <a:lnTo>
                    <a:pt x="311174" y="6796"/>
                  </a:lnTo>
                  <a:lnTo>
                    <a:pt x="311628" y="6998"/>
                  </a:lnTo>
                  <a:lnTo>
                    <a:pt x="312081" y="7206"/>
                  </a:lnTo>
                  <a:lnTo>
                    <a:pt x="312513" y="7408"/>
                  </a:lnTo>
                  <a:lnTo>
                    <a:pt x="312902" y="7621"/>
                  </a:lnTo>
                  <a:lnTo>
                    <a:pt x="313291" y="7834"/>
                  </a:lnTo>
                  <a:lnTo>
                    <a:pt x="313658" y="8047"/>
                  </a:lnTo>
                  <a:lnTo>
                    <a:pt x="314004" y="8260"/>
                  </a:lnTo>
                  <a:lnTo>
                    <a:pt x="314328" y="8478"/>
                  </a:lnTo>
                  <a:lnTo>
                    <a:pt x="314609" y="8702"/>
                  </a:lnTo>
                  <a:lnTo>
                    <a:pt x="314889" y="8921"/>
                  </a:lnTo>
                  <a:lnTo>
                    <a:pt x="315149" y="9150"/>
                  </a:lnTo>
                  <a:lnTo>
                    <a:pt x="315386" y="9374"/>
                  </a:lnTo>
                  <a:lnTo>
                    <a:pt x="315602" y="9604"/>
                  </a:lnTo>
                  <a:lnTo>
                    <a:pt x="315797" y="9833"/>
                  </a:lnTo>
                  <a:lnTo>
                    <a:pt x="315969" y="10063"/>
                  </a:lnTo>
                  <a:lnTo>
                    <a:pt x="316099" y="10292"/>
                  </a:lnTo>
                  <a:lnTo>
                    <a:pt x="316229" y="10527"/>
                  </a:lnTo>
                  <a:lnTo>
                    <a:pt x="316337" y="10762"/>
                  </a:lnTo>
                  <a:lnTo>
                    <a:pt x="316423" y="11002"/>
                  </a:lnTo>
                  <a:lnTo>
                    <a:pt x="316466" y="11237"/>
                  </a:lnTo>
                  <a:lnTo>
                    <a:pt x="316509" y="11478"/>
                  </a:lnTo>
                  <a:lnTo>
                    <a:pt x="316531" y="11718"/>
                  </a:lnTo>
                  <a:lnTo>
                    <a:pt x="316509" y="11964"/>
                  </a:lnTo>
                  <a:lnTo>
                    <a:pt x="316466" y="12210"/>
                  </a:lnTo>
                  <a:lnTo>
                    <a:pt x="316401" y="12450"/>
                  </a:lnTo>
                  <a:lnTo>
                    <a:pt x="316315" y="12696"/>
                  </a:lnTo>
                  <a:lnTo>
                    <a:pt x="316207" y="12936"/>
                  </a:lnTo>
                  <a:lnTo>
                    <a:pt x="316077" y="13177"/>
                  </a:lnTo>
                  <a:lnTo>
                    <a:pt x="315926" y="13412"/>
                  </a:lnTo>
                  <a:lnTo>
                    <a:pt x="315753" y="13646"/>
                  </a:lnTo>
                  <a:lnTo>
                    <a:pt x="315537" y="13881"/>
                  </a:lnTo>
                  <a:lnTo>
                    <a:pt x="315321" y="14111"/>
                  </a:lnTo>
                  <a:lnTo>
                    <a:pt x="315084" y="14340"/>
                  </a:lnTo>
                  <a:lnTo>
                    <a:pt x="314803" y="14564"/>
                  </a:lnTo>
                  <a:lnTo>
                    <a:pt x="314522" y="14788"/>
                  </a:lnTo>
                  <a:lnTo>
                    <a:pt x="314220" y="15012"/>
                  </a:lnTo>
                  <a:lnTo>
                    <a:pt x="313896" y="15231"/>
                  </a:lnTo>
                  <a:lnTo>
                    <a:pt x="313529" y="15444"/>
                  </a:lnTo>
                  <a:lnTo>
                    <a:pt x="313161" y="15657"/>
                  </a:lnTo>
                  <a:lnTo>
                    <a:pt x="312773" y="15870"/>
                  </a:lnTo>
                  <a:lnTo>
                    <a:pt x="312362" y="16077"/>
                  </a:lnTo>
                  <a:lnTo>
                    <a:pt x="311930" y="16285"/>
                  </a:lnTo>
                  <a:lnTo>
                    <a:pt x="311498" y="16487"/>
                  </a:lnTo>
                  <a:lnTo>
                    <a:pt x="311023" y="16684"/>
                  </a:lnTo>
                  <a:lnTo>
                    <a:pt x="310548" y="16880"/>
                  </a:lnTo>
                  <a:lnTo>
                    <a:pt x="310029" y="17077"/>
                  </a:lnTo>
                  <a:lnTo>
                    <a:pt x="309511" y="17263"/>
                  </a:lnTo>
                  <a:lnTo>
                    <a:pt x="308971" y="17449"/>
                  </a:lnTo>
                  <a:lnTo>
                    <a:pt x="308431" y="17634"/>
                  </a:lnTo>
                  <a:lnTo>
                    <a:pt x="307848" y="17815"/>
                  </a:lnTo>
                  <a:lnTo>
                    <a:pt x="307264" y="17989"/>
                  </a:lnTo>
                  <a:lnTo>
                    <a:pt x="306660" y="18164"/>
                  </a:lnTo>
                  <a:lnTo>
                    <a:pt x="306033" y="18328"/>
                  </a:lnTo>
                  <a:lnTo>
                    <a:pt x="305407" y="18498"/>
                  </a:lnTo>
                  <a:lnTo>
                    <a:pt x="304759" y="18656"/>
                  </a:lnTo>
                  <a:lnTo>
                    <a:pt x="304089" y="18814"/>
                  </a:lnTo>
                  <a:lnTo>
                    <a:pt x="303398" y="18967"/>
                  </a:lnTo>
                  <a:lnTo>
                    <a:pt x="302707" y="19115"/>
                  </a:lnTo>
                  <a:lnTo>
                    <a:pt x="301994" y="19257"/>
                  </a:lnTo>
                  <a:lnTo>
                    <a:pt x="301281" y="19399"/>
                  </a:lnTo>
                  <a:lnTo>
                    <a:pt x="300547" y="19535"/>
                  </a:lnTo>
                  <a:lnTo>
                    <a:pt x="299791" y="19667"/>
                  </a:lnTo>
                  <a:lnTo>
                    <a:pt x="299035" y="19792"/>
                  </a:lnTo>
                  <a:lnTo>
                    <a:pt x="298257" y="19918"/>
                  </a:lnTo>
                  <a:lnTo>
                    <a:pt x="297458" y="20033"/>
                  </a:lnTo>
                  <a:lnTo>
                    <a:pt x="296659" y="20147"/>
                  </a:lnTo>
                  <a:lnTo>
                    <a:pt x="295860" y="20257"/>
                  </a:lnTo>
                  <a:lnTo>
                    <a:pt x="295039" y="20360"/>
                  </a:lnTo>
                  <a:lnTo>
                    <a:pt x="294196" y="20459"/>
                  </a:lnTo>
                  <a:lnTo>
                    <a:pt x="293354" y="20552"/>
                  </a:lnTo>
                  <a:lnTo>
                    <a:pt x="292490" y="20639"/>
                  </a:lnTo>
                  <a:lnTo>
                    <a:pt x="291626" y="20726"/>
                  </a:lnTo>
                  <a:lnTo>
                    <a:pt x="290762" y="20803"/>
                  </a:lnTo>
                  <a:lnTo>
                    <a:pt x="289876" y="20874"/>
                  </a:lnTo>
                  <a:lnTo>
                    <a:pt x="288969" y="20945"/>
                  </a:lnTo>
                  <a:lnTo>
                    <a:pt x="288062" y="21005"/>
                  </a:lnTo>
                  <a:lnTo>
                    <a:pt x="287155" y="21060"/>
                  </a:lnTo>
                  <a:lnTo>
                    <a:pt x="286247" y="21114"/>
                  </a:lnTo>
                  <a:lnTo>
                    <a:pt x="285319" y="21158"/>
                  </a:lnTo>
                  <a:lnTo>
                    <a:pt x="284368" y="21196"/>
                  </a:lnTo>
                  <a:lnTo>
                    <a:pt x="283439" y="21229"/>
                  </a:lnTo>
                  <a:lnTo>
                    <a:pt x="282489" y="21256"/>
                  </a:lnTo>
                  <a:lnTo>
                    <a:pt x="281517" y="21278"/>
                  </a:lnTo>
                  <a:lnTo>
                    <a:pt x="280567" y="21295"/>
                  </a:lnTo>
                  <a:lnTo>
                    <a:pt x="279595" y="21305"/>
                  </a:lnTo>
                  <a:lnTo>
                    <a:pt x="275512" y="21305"/>
                  </a:lnTo>
                  <a:lnTo>
                    <a:pt x="275512" y="11090"/>
                  </a:lnTo>
                  <a:lnTo>
                    <a:pt x="44692" y="11090"/>
                  </a:lnTo>
                  <a:lnTo>
                    <a:pt x="44692" y="21305"/>
                  </a:lnTo>
                  <a:lnTo>
                    <a:pt x="31494" y="21305"/>
                  </a:lnTo>
                  <a:lnTo>
                    <a:pt x="31494" y="2131"/>
                  </a:lnTo>
                  <a:close/>
                  <a:moveTo>
                    <a:pt x="316531" y="29352"/>
                  </a:moveTo>
                  <a:lnTo>
                    <a:pt x="316531" y="40387"/>
                  </a:lnTo>
                  <a:lnTo>
                    <a:pt x="316164" y="40284"/>
                  </a:lnTo>
                  <a:lnTo>
                    <a:pt x="315797" y="40180"/>
                  </a:lnTo>
                  <a:lnTo>
                    <a:pt x="315429" y="40071"/>
                  </a:lnTo>
                  <a:lnTo>
                    <a:pt x="315084" y="39950"/>
                  </a:lnTo>
                  <a:lnTo>
                    <a:pt x="314760" y="39830"/>
                  </a:lnTo>
                  <a:lnTo>
                    <a:pt x="314414" y="39705"/>
                  </a:lnTo>
                  <a:lnTo>
                    <a:pt x="314090" y="39574"/>
                  </a:lnTo>
                  <a:lnTo>
                    <a:pt x="313766" y="39437"/>
                  </a:lnTo>
                  <a:lnTo>
                    <a:pt x="313464" y="39295"/>
                  </a:lnTo>
                  <a:lnTo>
                    <a:pt x="313140" y="39147"/>
                  </a:lnTo>
                  <a:lnTo>
                    <a:pt x="312859" y="39000"/>
                  </a:lnTo>
                  <a:lnTo>
                    <a:pt x="312578" y="38841"/>
                  </a:lnTo>
                  <a:lnTo>
                    <a:pt x="312297" y="38683"/>
                  </a:lnTo>
                  <a:lnTo>
                    <a:pt x="312038" y="38519"/>
                  </a:lnTo>
                  <a:lnTo>
                    <a:pt x="311779" y="38350"/>
                  </a:lnTo>
                  <a:lnTo>
                    <a:pt x="311541" y="38180"/>
                  </a:lnTo>
                  <a:lnTo>
                    <a:pt x="311304" y="38000"/>
                  </a:lnTo>
                  <a:lnTo>
                    <a:pt x="311088" y="37820"/>
                  </a:lnTo>
                  <a:lnTo>
                    <a:pt x="310872" y="37634"/>
                  </a:lnTo>
                  <a:lnTo>
                    <a:pt x="310677" y="37443"/>
                  </a:lnTo>
                  <a:lnTo>
                    <a:pt x="310505" y="37252"/>
                  </a:lnTo>
                  <a:lnTo>
                    <a:pt x="310332" y="37050"/>
                  </a:lnTo>
                  <a:lnTo>
                    <a:pt x="310181" y="36848"/>
                  </a:lnTo>
                  <a:lnTo>
                    <a:pt x="310029" y="36645"/>
                  </a:lnTo>
                  <a:lnTo>
                    <a:pt x="309900" y="36432"/>
                  </a:lnTo>
                  <a:lnTo>
                    <a:pt x="309792" y="36219"/>
                  </a:lnTo>
                  <a:lnTo>
                    <a:pt x="309705" y="36006"/>
                  </a:lnTo>
                  <a:lnTo>
                    <a:pt x="309619" y="35782"/>
                  </a:lnTo>
                  <a:lnTo>
                    <a:pt x="309554" y="35558"/>
                  </a:lnTo>
                  <a:lnTo>
                    <a:pt x="309511" y="35334"/>
                  </a:lnTo>
                  <a:lnTo>
                    <a:pt x="309489" y="35099"/>
                  </a:lnTo>
                  <a:lnTo>
                    <a:pt x="309489" y="34870"/>
                  </a:lnTo>
                  <a:lnTo>
                    <a:pt x="309489" y="34635"/>
                  </a:lnTo>
                  <a:lnTo>
                    <a:pt x="309511" y="34406"/>
                  </a:lnTo>
                  <a:lnTo>
                    <a:pt x="309554" y="34176"/>
                  </a:lnTo>
                  <a:lnTo>
                    <a:pt x="309619" y="33952"/>
                  </a:lnTo>
                  <a:lnTo>
                    <a:pt x="309705" y="33734"/>
                  </a:lnTo>
                  <a:lnTo>
                    <a:pt x="309792" y="33515"/>
                  </a:lnTo>
                  <a:lnTo>
                    <a:pt x="309900" y="33302"/>
                  </a:lnTo>
                  <a:lnTo>
                    <a:pt x="310029" y="33094"/>
                  </a:lnTo>
                  <a:lnTo>
                    <a:pt x="310181" y="32887"/>
                  </a:lnTo>
                  <a:lnTo>
                    <a:pt x="310332" y="32685"/>
                  </a:lnTo>
                  <a:lnTo>
                    <a:pt x="310505" y="32488"/>
                  </a:lnTo>
                  <a:lnTo>
                    <a:pt x="310677" y="32291"/>
                  </a:lnTo>
                  <a:lnTo>
                    <a:pt x="310872" y="32106"/>
                  </a:lnTo>
                  <a:lnTo>
                    <a:pt x="311088" y="31920"/>
                  </a:lnTo>
                  <a:lnTo>
                    <a:pt x="311304" y="31734"/>
                  </a:lnTo>
                  <a:lnTo>
                    <a:pt x="311541" y="31559"/>
                  </a:lnTo>
                  <a:lnTo>
                    <a:pt x="311779" y="31385"/>
                  </a:lnTo>
                  <a:lnTo>
                    <a:pt x="312038" y="31215"/>
                  </a:lnTo>
                  <a:lnTo>
                    <a:pt x="312297" y="31051"/>
                  </a:lnTo>
                  <a:lnTo>
                    <a:pt x="312578" y="30893"/>
                  </a:lnTo>
                  <a:lnTo>
                    <a:pt x="312859" y="30740"/>
                  </a:lnTo>
                  <a:lnTo>
                    <a:pt x="313140" y="30587"/>
                  </a:lnTo>
                  <a:lnTo>
                    <a:pt x="313464" y="30445"/>
                  </a:lnTo>
                  <a:lnTo>
                    <a:pt x="313766" y="30303"/>
                  </a:lnTo>
                  <a:lnTo>
                    <a:pt x="314090" y="30166"/>
                  </a:lnTo>
                  <a:lnTo>
                    <a:pt x="314414" y="30035"/>
                  </a:lnTo>
                  <a:lnTo>
                    <a:pt x="314760" y="29910"/>
                  </a:lnTo>
                  <a:lnTo>
                    <a:pt x="315084" y="29784"/>
                  </a:lnTo>
                  <a:lnTo>
                    <a:pt x="315429" y="29669"/>
                  </a:lnTo>
                  <a:lnTo>
                    <a:pt x="315797" y="29560"/>
                  </a:lnTo>
                  <a:lnTo>
                    <a:pt x="316164" y="29451"/>
                  </a:lnTo>
                  <a:lnTo>
                    <a:pt x="316531" y="29352"/>
                  </a:lnTo>
                  <a:close/>
                  <a:moveTo>
                    <a:pt x="316531" y="51128"/>
                  </a:moveTo>
                  <a:lnTo>
                    <a:pt x="316531" y="89319"/>
                  </a:lnTo>
                  <a:lnTo>
                    <a:pt x="311045" y="90089"/>
                  </a:lnTo>
                  <a:lnTo>
                    <a:pt x="311045" y="51898"/>
                  </a:lnTo>
                  <a:lnTo>
                    <a:pt x="316531" y="51128"/>
                  </a:lnTo>
                  <a:close/>
                  <a:moveTo>
                    <a:pt x="316531" y="18443"/>
                  </a:moveTo>
                  <a:lnTo>
                    <a:pt x="316531" y="26757"/>
                  </a:lnTo>
                  <a:lnTo>
                    <a:pt x="316099" y="26807"/>
                  </a:lnTo>
                  <a:lnTo>
                    <a:pt x="315667" y="26861"/>
                  </a:lnTo>
                  <a:lnTo>
                    <a:pt x="314846" y="26981"/>
                  </a:lnTo>
                  <a:lnTo>
                    <a:pt x="314025" y="27113"/>
                  </a:lnTo>
                  <a:lnTo>
                    <a:pt x="313248" y="27255"/>
                  </a:lnTo>
                  <a:lnTo>
                    <a:pt x="312470" y="27408"/>
                  </a:lnTo>
                  <a:lnTo>
                    <a:pt x="311714" y="27571"/>
                  </a:lnTo>
                  <a:lnTo>
                    <a:pt x="310980" y="27746"/>
                  </a:lnTo>
                  <a:lnTo>
                    <a:pt x="310267" y="27932"/>
                  </a:lnTo>
                  <a:lnTo>
                    <a:pt x="309576" y="28129"/>
                  </a:lnTo>
                  <a:lnTo>
                    <a:pt x="308906" y="28336"/>
                  </a:lnTo>
                  <a:lnTo>
                    <a:pt x="308258" y="28555"/>
                  </a:lnTo>
                  <a:lnTo>
                    <a:pt x="307632" y="28779"/>
                  </a:lnTo>
                  <a:lnTo>
                    <a:pt x="307027" y="29014"/>
                  </a:lnTo>
                  <a:lnTo>
                    <a:pt x="306444" y="29259"/>
                  </a:lnTo>
                  <a:lnTo>
                    <a:pt x="305904" y="29511"/>
                  </a:lnTo>
                  <a:lnTo>
                    <a:pt x="305385" y="29773"/>
                  </a:lnTo>
                  <a:lnTo>
                    <a:pt x="304888" y="30046"/>
                  </a:lnTo>
                  <a:lnTo>
                    <a:pt x="304413" y="30319"/>
                  </a:lnTo>
                  <a:lnTo>
                    <a:pt x="303960" y="30609"/>
                  </a:lnTo>
                  <a:lnTo>
                    <a:pt x="303549" y="30898"/>
                  </a:lnTo>
                  <a:lnTo>
                    <a:pt x="303160" y="31199"/>
                  </a:lnTo>
                  <a:lnTo>
                    <a:pt x="302815" y="31505"/>
                  </a:lnTo>
                  <a:lnTo>
                    <a:pt x="302491" y="31816"/>
                  </a:lnTo>
                  <a:lnTo>
                    <a:pt x="302210" y="32133"/>
                  </a:lnTo>
                  <a:lnTo>
                    <a:pt x="301951" y="32461"/>
                  </a:lnTo>
                  <a:lnTo>
                    <a:pt x="301713" y="32789"/>
                  </a:lnTo>
                  <a:lnTo>
                    <a:pt x="301519" y="33122"/>
                  </a:lnTo>
                  <a:lnTo>
                    <a:pt x="301368" y="33466"/>
                  </a:lnTo>
                  <a:lnTo>
                    <a:pt x="301238" y="33810"/>
                  </a:lnTo>
                  <a:lnTo>
                    <a:pt x="301152" y="34160"/>
                  </a:lnTo>
                  <a:lnTo>
                    <a:pt x="301087" y="34509"/>
                  </a:lnTo>
                  <a:lnTo>
                    <a:pt x="301065" y="34870"/>
                  </a:lnTo>
                  <a:lnTo>
                    <a:pt x="301087" y="35225"/>
                  </a:lnTo>
                  <a:lnTo>
                    <a:pt x="301152" y="35580"/>
                  </a:lnTo>
                  <a:lnTo>
                    <a:pt x="301238" y="35924"/>
                  </a:lnTo>
                  <a:lnTo>
                    <a:pt x="301368" y="36274"/>
                  </a:lnTo>
                  <a:lnTo>
                    <a:pt x="301519" y="36613"/>
                  </a:lnTo>
                  <a:lnTo>
                    <a:pt x="301713" y="36946"/>
                  </a:lnTo>
                  <a:lnTo>
                    <a:pt x="301951" y="37279"/>
                  </a:lnTo>
                  <a:lnTo>
                    <a:pt x="302210" y="37601"/>
                  </a:lnTo>
                  <a:lnTo>
                    <a:pt x="302491" y="37918"/>
                  </a:lnTo>
                  <a:lnTo>
                    <a:pt x="302815" y="38230"/>
                  </a:lnTo>
                  <a:lnTo>
                    <a:pt x="303160" y="38541"/>
                  </a:lnTo>
                  <a:lnTo>
                    <a:pt x="303549" y="38836"/>
                  </a:lnTo>
                  <a:lnTo>
                    <a:pt x="303960" y="39131"/>
                  </a:lnTo>
                  <a:lnTo>
                    <a:pt x="304413" y="39415"/>
                  </a:lnTo>
                  <a:lnTo>
                    <a:pt x="304888" y="39694"/>
                  </a:lnTo>
                  <a:lnTo>
                    <a:pt x="305385" y="39961"/>
                  </a:lnTo>
                  <a:lnTo>
                    <a:pt x="305904" y="40224"/>
                  </a:lnTo>
                  <a:lnTo>
                    <a:pt x="306444" y="40480"/>
                  </a:lnTo>
                  <a:lnTo>
                    <a:pt x="307027" y="40726"/>
                  </a:lnTo>
                  <a:lnTo>
                    <a:pt x="307632" y="40961"/>
                  </a:lnTo>
                  <a:lnTo>
                    <a:pt x="308258" y="41185"/>
                  </a:lnTo>
                  <a:lnTo>
                    <a:pt x="308906" y="41404"/>
                  </a:lnTo>
                  <a:lnTo>
                    <a:pt x="309576" y="41611"/>
                  </a:lnTo>
                  <a:lnTo>
                    <a:pt x="310267" y="41808"/>
                  </a:lnTo>
                  <a:lnTo>
                    <a:pt x="310980" y="41994"/>
                  </a:lnTo>
                  <a:lnTo>
                    <a:pt x="311714" y="42168"/>
                  </a:lnTo>
                  <a:lnTo>
                    <a:pt x="312470" y="42332"/>
                  </a:lnTo>
                  <a:lnTo>
                    <a:pt x="313248" y="42485"/>
                  </a:lnTo>
                  <a:lnTo>
                    <a:pt x="314025" y="42627"/>
                  </a:lnTo>
                  <a:lnTo>
                    <a:pt x="314846" y="42758"/>
                  </a:lnTo>
                  <a:lnTo>
                    <a:pt x="315667" y="42879"/>
                  </a:lnTo>
                  <a:lnTo>
                    <a:pt x="316099" y="42933"/>
                  </a:lnTo>
                  <a:lnTo>
                    <a:pt x="316531" y="42982"/>
                  </a:lnTo>
                  <a:lnTo>
                    <a:pt x="316531" y="48697"/>
                  </a:lnTo>
                  <a:lnTo>
                    <a:pt x="302620" y="50652"/>
                  </a:lnTo>
                  <a:lnTo>
                    <a:pt x="302620" y="93706"/>
                  </a:lnTo>
                  <a:lnTo>
                    <a:pt x="316531" y="91755"/>
                  </a:lnTo>
                  <a:lnTo>
                    <a:pt x="316531" y="97847"/>
                  </a:lnTo>
                  <a:lnTo>
                    <a:pt x="316509" y="98087"/>
                  </a:lnTo>
                  <a:lnTo>
                    <a:pt x="316466" y="98327"/>
                  </a:lnTo>
                  <a:lnTo>
                    <a:pt x="316401" y="98568"/>
                  </a:lnTo>
                  <a:lnTo>
                    <a:pt x="316337" y="98808"/>
                  </a:lnTo>
                  <a:lnTo>
                    <a:pt x="316229" y="99043"/>
                  </a:lnTo>
                  <a:lnTo>
                    <a:pt x="316099" y="99278"/>
                  </a:lnTo>
                  <a:lnTo>
                    <a:pt x="315948" y="99507"/>
                  </a:lnTo>
                  <a:lnTo>
                    <a:pt x="315775" y="99737"/>
                  </a:lnTo>
                  <a:lnTo>
                    <a:pt x="315559" y="99966"/>
                  </a:lnTo>
                  <a:lnTo>
                    <a:pt x="315343" y="100190"/>
                  </a:lnTo>
                  <a:lnTo>
                    <a:pt x="315105" y="100414"/>
                  </a:lnTo>
                  <a:lnTo>
                    <a:pt x="314846" y="100638"/>
                  </a:lnTo>
                  <a:lnTo>
                    <a:pt x="314565" y="100857"/>
                  </a:lnTo>
                  <a:lnTo>
                    <a:pt x="314263" y="101075"/>
                  </a:lnTo>
                  <a:lnTo>
                    <a:pt x="313939" y="101288"/>
                  </a:lnTo>
                  <a:lnTo>
                    <a:pt x="313593" y="101501"/>
                  </a:lnTo>
                  <a:lnTo>
                    <a:pt x="313226" y="101709"/>
                  </a:lnTo>
                  <a:lnTo>
                    <a:pt x="312859" y="101917"/>
                  </a:lnTo>
                  <a:lnTo>
                    <a:pt x="312449" y="102119"/>
                  </a:lnTo>
                  <a:lnTo>
                    <a:pt x="312038" y="102321"/>
                  </a:lnTo>
                  <a:lnTo>
                    <a:pt x="311585" y="102517"/>
                  </a:lnTo>
                  <a:lnTo>
                    <a:pt x="311131" y="102714"/>
                  </a:lnTo>
                  <a:lnTo>
                    <a:pt x="310656" y="102905"/>
                  </a:lnTo>
                  <a:lnTo>
                    <a:pt x="310159" y="103097"/>
                  </a:lnTo>
                  <a:lnTo>
                    <a:pt x="309662" y="103282"/>
                  </a:lnTo>
                  <a:lnTo>
                    <a:pt x="309122" y="103463"/>
                  </a:lnTo>
                  <a:lnTo>
                    <a:pt x="308582" y="103643"/>
                  </a:lnTo>
                  <a:lnTo>
                    <a:pt x="308020" y="103818"/>
                  </a:lnTo>
                  <a:lnTo>
                    <a:pt x="307459" y="103992"/>
                  </a:lnTo>
                  <a:lnTo>
                    <a:pt x="306854" y="104162"/>
                  </a:lnTo>
                  <a:lnTo>
                    <a:pt x="306249" y="104326"/>
                  </a:lnTo>
                  <a:lnTo>
                    <a:pt x="305623" y="104490"/>
                  </a:lnTo>
                  <a:lnTo>
                    <a:pt x="304996" y="104643"/>
                  </a:lnTo>
                  <a:lnTo>
                    <a:pt x="304348" y="104796"/>
                  </a:lnTo>
                  <a:lnTo>
                    <a:pt x="303679" y="104948"/>
                  </a:lnTo>
                  <a:lnTo>
                    <a:pt x="302988" y="105096"/>
                  </a:lnTo>
                  <a:lnTo>
                    <a:pt x="302296" y="105233"/>
                  </a:lnTo>
                  <a:lnTo>
                    <a:pt x="301584" y="105375"/>
                  </a:lnTo>
                  <a:lnTo>
                    <a:pt x="300871" y="105506"/>
                  </a:lnTo>
                  <a:lnTo>
                    <a:pt x="300136" y="105637"/>
                  </a:lnTo>
                  <a:lnTo>
                    <a:pt x="299380" y="105757"/>
                  </a:lnTo>
                  <a:lnTo>
                    <a:pt x="298624" y="105877"/>
                  </a:lnTo>
                  <a:lnTo>
                    <a:pt x="297847" y="105997"/>
                  </a:lnTo>
                  <a:lnTo>
                    <a:pt x="297069" y="106107"/>
                  </a:lnTo>
                  <a:lnTo>
                    <a:pt x="296270" y="106210"/>
                  </a:lnTo>
                  <a:lnTo>
                    <a:pt x="295471" y="106314"/>
                  </a:lnTo>
                  <a:lnTo>
                    <a:pt x="294650" y="106413"/>
                  </a:lnTo>
                  <a:lnTo>
                    <a:pt x="293829" y="106500"/>
                  </a:lnTo>
                  <a:lnTo>
                    <a:pt x="292987" y="106587"/>
                  </a:lnTo>
                  <a:lnTo>
                    <a:pt x="292144" y="106669"/>
                  </a:lnTo>
                  <a:lnTo>
                    <a:pt x="291280" y="106746"/>
                  </a:lnTo>
                  <a:lnTo>
                    <a:pt x="290416" y="106817"/>
                  </a:lnTo>
                  <a:lnTo>
                    <a:pt x="289531" y="106882"/>
                  </a:lnTo>
                  <a:lnTo>
                    <a:pt x="288645" y="106942"/>
                  </a:lnTo>
                  <a:lnTo>
                    <a:pt x="287759" y="107003"/>
                  </a:lnTo>
                  <a:lnTo>
                    <a:pt x="286852" y="107052"/>
                  </a:lnTo>
                  <a:lnTo>
                    <a:pt x="285945" y="107095"/>
                  </a:lnTo>
                  <a:lnTo>
                    <a:pt x="285038" y="107134"/>
                  </a:lnTo>
                  <a:lnTo>
                    <a:pt x="284109" y="107166"/>
                  </a:lnTo>
                  <a:lnTo>
                    <a:pt x="283180" y="107194"/>
                  </a:lnTo>
                  <a:lnTo>
                    <a:pt x="282230" y="107216"/>
                  </a:lnTo>
                  <a:lnTo>
                    <a:pt x="281301" y="107227"/>
                  </a:lnTo>
                  <a:lnTo>
                    <a:pt x="280351" y="107237"/>
                  </a:lnTo>
                  <a:lnTo>
                    <a:pt x="279379" y="107243"/>
                  </a:lnTo>
                  <a:lnTo>
                    <a:pt x="8403" y="107243"/>
                  </a:lnTo>
                  <a:lnTo>
                    <a:pt x="8403" y="23436"/>
                  </a:lnTo>
                  <a:lnTo>
                    <a:pt x="278601" y="23436"/>
                  </a:lnTo>
                  <a:lnTo>
                    <a:pt x="280070" y="23431"/>
                  </a:lnTo>
                  <a:lnTo>
                    <a:pt x="281517" y="23414"/>
                  </a:lnTo>
                  <a:lnTo>
                    <a:pt x="282964" y="23381"/>
                  </a:lnTo>
                  <a:lnTo>
                    <a:pt x="284390" y="23343"/>
                  </a:lnTo>
                  <a:lnTo>
                    <a:pt x="285815" y="23294"/>
                  </a:lnTo>
                  <a:lnTo>
                    <a:pt x="287198" y="23234"/>
                  </a:lnTo>
                  <a:lnTo>
                    <a:pt x="288602" y="23163"/>
                  </a:lnTo>
                  <a:lnTo>
                    <a:pt x="289963" y="23081"/>
                  </a:lnTo>
                  <a:lnTo>
                    <a:pt x="291323" y="22988"/>
                  </a:lnTo>
                  <a:lnTo>
                    <a:pt x="292663" y="22884"/>
                  </a:lnTo>
                  <a:lnTo>
                    <a:pt x="293980" y="22775"/>
                  </a:lnTo>
                  <a:lnTo>
                    <a:pt x="295276" y="22649"/>
                  </a:lnTo>
                  <a:lnTo>
                    <a:pt x="296572" y="22518"/>
                  </a:lnTo>
                  <a:lnTo>
                    <a:pt x="297825" y="22376"/>
                  </a:lnTo>
                  <a:lnTo>
                    <a:pt x="299078" y="22229"/>
                  </a:lnTo>
                  <a:lnTo>
                    <a:pt x="300288" y="22070"/>
                  </a:lnTo>
                  <a:lnTo>
                    <a:pt x="301497" y="21901"/>
                  </a:lnTo>
                  <a:lnTo>
                    <a:pt x="302685" y="21726"/>
                  </a:lnTo>
                  <a:lnTo>
                    <a:pt x="303830" y="21540"/>
                  </a:lnTo>
                  <a:lnTo>
                    <a:pt x="304975" y="21349"/>
                  </a:lnTo>
                  <a:lnTo>
                    <a:pt x="306076" y="21147"/>
                  </a:lnTo>
                  <a:lnTo>
                    <a:pt x="307178" y="20939"/>
                  </a:lnTo>
                  <a:lnTo>
                    <a:pt x="308236" y="20721"/>
                  </a:lnTo>
                  <a:lnTo>
                    <a:pt x="309273" y="20497"/>
                  </a:lnTo>
                  <a:lnTo>
                    <a:pt x="310267" y="20262"/>
                  </a:lnTo>
                  <a:lnTo>
                    <a:pt x="311261" y="20022"/>
                  </a:lnTo>
                  <a:lnTo>
                    <a:pt x="312211" y="19776"/>
                  </a:lnTo>
                  <a:lnTo>
                    <a:pt x="313118" y="19525"/>
                  </a:lnTo>
                  <a:lnTo>
                    <a:pt x="314025" y="19262"/>
                  </a:lnTo>
                  <a:lnTo>
                    <a:pt x="314889" y="18995"/>
                  </a:lnTo>
                  <a:lnTo>
                    <a:pt x="315710" y="18721"/>
                  </a:lnTo>
                  <a:lnTo>
                    <a:pt x="316531" y="18443"/>
                  </a:lnTo>
                  <a:close/>
                  <a:moveTo>
                    <a:pt x="23070" y="0"/>
                  </a:moveTo>
                  <a:lnTo>
                    <a:pt x="23070" y="21305"/>
                  </a:lnTo>
                  <a:lnTo>
                    <a:pt x="1" y="21305"/>
                  </a:lnTo>
                  <a:lnTo>
                    <a:pt x="1" y="109368"/>
                  </a:lnTo>
                  <a:lnTo>
                    <a:pt x="279379" y="109368"/>
                  </a:lnTo>
                  <a:lnTo>
                    <a:pt x="280567" y="109363"/>
                  </a:lnTo>
                  <a:lnTo>
                    <a:pt x="281733" y="109352"/>
                  </a:lnTo>
                  <a:lnTo>
                    <a:pt x="282878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9" y="109133"/>
                  </a:lnTo>
                  <a:lnTo>
                    <a:pt x="289660" y="109073"/>
                  </a:lnTo>
                  <a:lnTo>
                    <a:pt x="290762" y="109002"/>
                  </a:lnTo>
                  <a:lnTo>
                    <a:pt x="291842" y="108931"/>
                  </a:lnTo>
                  <a:lnTo>
                    <a:pt x="292922" y="108849"/>
                  </a:lnTo>
                  <a:lnTo>
                    <a:pt x="293980" y="108762"/>
                  </a:lnTo>
                  <a:lnTo>
                    <a:pt x="295039" y="108669"/>
                  </a:lnTo>
                  <a:lnTo>
                    <a:pt x="296076" y="108565"/>
                  </a:lnTo>
                  <a:lnTo>
                    <a:pt x="297091" y="108461"/>
                  </a:lnTo>
                  <a:lnTo>
                    <a:pt x="298106" y="108346"/>
                  </a:lnTo>
                  <a:lnTo>
                    <a:pt x="299121" y="108232"/>
                  </a:lnTo>
                  <a:lnTo>
                    <a:pt x="300093" y="108106"/>
                  </a:lnTo>
                  <a:lnTo>
                    <a:pt x="301087" y="107975"/>
                  </a:lnTo>
                  <a:lnTo>
                    <a:pt x="302037" y="107838"/>
                  </a:lnTo>
                  <a:lnTo>
                    <a:pt x="302988" y="107696"/>
                  </a:lnTo>
                  <a:lnTo>
                    <a:pt x="303916" y="107549"/>
                  </a:lnTo>
                  <a:lnTo>
                    <a:pt x="304824" y="107396"/>
                  </a:lnTo>
                  <a:lnTo>
                    <a:pt x="305731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65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5" y="105992"/>
                  </a:lnTo>
                  <a:lnTo>
                    <a:pt x="312341" y="105790"/>
                  </a:lnTo>
                  <a:lnTo>
                    <a:pt x="313075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6" y="104282"/>
                  </a:lnTo>
                  <a:lnTo>
                    <a:pt x="317741" y="104053"/>
                  </a:lnTo>
                  <a:lnTo>
                    <a:pt x="318324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4" y="103086"/>
                  </a:lnTo>
                  <a:lnTo>
                    <a:pt x="320441" y="102834"/>
                  </a:lnTo>
                  <a:lnTo>
                    <a:pt x="320894" y="102583"/>
                  </a:lnTo>
                  <a:lnTo>
                    <a:pt x="321348" y="102326"/>
                  </a:lnTo>
                  <a:lnTo>
                    <a:pt x="321758" y="102070"/>
                  </a:lnTo>
                  <a:lnTo>
                    <a:pt x="322169" y="101802"/>
                  </a:lnTo>
                  <a:lnTo>
                    <a:pt x="322536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5" y="100163"/>
                  </a:lnTo>
                  <a:lnTo>
                    <a:pt x="324221" y="99884"/>
                  </a:lnTo>
                  <a:lnTo>
                    <a:pt x="324393" y="99600"/>
                  </a:lnTo>
                  <a:lnTo>
                    <a:pt x="324566" y="99311"/>
                  </a:lnTo>
                  <a:lnTo>
                    <a:pt x="324696" y="99021"/>
                  </a:lnTo>
                  <a:lnTo>
                    <a:pt x="324804" y="98732"/>
                  </a:lnTo>
                  <a:lnTo>
                    <a:pt x="324869" y="98437"/>
                  </a:lnTo>
                  <a:lnTo>
                    <a:pt x="324912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12" y="11423"/>
                  </a:lnTo>
                  <a:lnTo>
                    <a:pt x="324869" y="11133"/>
                  </a:lnTo>
                  <a:lnTo>
                    <a:pt x="324804" y="10838"/>
                  </a:lnTo>
                  <a:lnTo>
                    <a:pt x="324696" y="10554"/>
                  </a:lnTo>
                  <a:lnTo>
                    <a:pt x="324588" y="10265"/>
                  </a:lnTo>
                  <a:lnTo>
                    <a:pt x="324437" y="9981"/>
                  </a:lnTo>
                  <a:lnTo>
                    <a:pt x="324242" y="9697"/>
                  </a:lnTo>
                  <a:lnTo>
                    <a:pt x="324048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9" y="8577"/>
                  </a:lnTo>
                  <a:lnTo>
                    <a:pt x="322946" y="8304"/>
                  </a:lnTo>
                  <a:lnTo>
                    <a:pt x="322601" y="8031"/>
                  </a:lnTo>
                  <a:lnTo>
                    <a:pt x="322233" y="7763"/>
                  </a:lnTo>
                  <a:lnTo>
                    <a:pt x="321845" y="7495"/>
                  </a:lnTo>
                  <a:lnTo>
                    <a:pt x="321434" y="7233"/>
                  </a:lnTo>
                  <a:lnTo>
                    <a:pt x="320981" y="6971"/>
                  </a:lnTo>
                  <a:lnTo>
                    <a:pt x="320505" y="6708"/>
                  </a:lnTo>
                  <a:lnTo>
                    <a:pt x="320030" y="6452"/>
                  </a:lnTo>
                  <a:lnTo>
                    <a:pt x="319490" y="6200"/>
                  </a:lnTo>
                  <a:lnTo>
                    <a:pt x="318950" y="5949"/>
                  </a:lnTo>
                  <a:lnTo>
                    <a:pt x="318389" y="5703"/>
                  </a:lnTo>
                  <a:lnTo>
                    <a:pt x="317784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3" y="4075"/>
                  </a:lnTo>
                  <a:lnTo>
                    <a:pt x="312945" y="3857"/>
                  </a:lnTo>
                  <a:lnTo>
                    <a:pt x="312168" y="3644"/>
                  </a:lnTo>
                  <a:lnTo>
                    <a:pt x="311369" y="3431"/>
                  </a:lnTo>
                  <a:lnTo>
                    <a:pt x="310526" y="3229"/>
                  </a:lnTo>
                  <a:lnTo>
                    <a:pt x="309684" y="3032"/>
                  </a:lnTo>
                  <a:lnTo>
                    <a:pt x="308820" y="2835"/>
                  </a:lnTo>
                  <a:lnTo>
                    <a:pt x="307956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284" y="1961"/>
                  </a:lnTo>
                  <a:lnTo>
                    <a:pt x="303355" y="1808"/>
                  </a:lnTo>
                  <a:lnTo>
                    <a:pt x="302383" y="1655"/>
                  </a:lnTo>
                  <a:lnTo>
                    <a:pt x="301411" y="1513"/>
                  </a:lnTo>
                  <a:lnTo>
                    <a:pt x="300417" y="1377"/>
                  </a:lnTo>
                  <a:lnTo>
                    <a:pt x="299424" y="1246"/>
                  </a:lnTo>
                  <a:lnTo>
                    <a:pt x="298408" y="1120"/>
                  </a:lnTo>
                  <a:lnTo>
                    <a:pt x="297372" y="1000"/>
                  </a:lnTo>
                  <a:lnTo>
                    <a:pt x="296356" y="885"/>
                  </a:lnTo>
                  <a:lnTo>
                    <a:pt x="295298" y="781"/>
                  </a:lnTo>
                  <a:lnTo>
                    <a:pt x="294240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8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70" y="131"/>
                  </a:lnTo>
                  <a:lnTo>
                    <a:pt x="284347" y="87"/>
                  </a:lnTo>
                  <a:lnTo>
                    <a:pt x="283202" y="60"/>
                  </a:lnTo>
                  <a:lnTo>
                    <a:pt x="282079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285038" y="9588"/>
                  </a:moveTo>
                  <a:lnTo>
                    <a:pt x="285038" y="9588"/>
                  </a:lnTo>
                  <a:lnTo>
                    <a:pt x="285016" y="9834"/>
                  </a:lnTo>
                  <a:lnTo>
                    <a:pt x="284973" y="10080"/>
                  </a:lnTo>
                  <a:lnTo>
                    <a:pt x="284908" y="10320"/>
                  </a:lnTo>
                  <a:lnTo>
                    <a:pt x="284822" y="10566"/>
                  </a:lnTo>
                  <a:lnTo>
                    <a:pt x="284714" y="10806"/>
                  </a:lnTo>
                  <a:lnTo>
                    <a:pt x="284584" y="11047"/>
                  </a:lnTo>
                  <a:lnTo>
                    <a:pt x="284433" y="11282"/>
                  </a:lnTo>
                  <a:lnTo>
                    <a:pt x="284260" y="11516"/>
                  </a:lnTo>
                  <a:lnTo>
                    <a:pt x="284044" y="11751"/>
                  </a:lnTo>
                  <a:lnTo>
                    <a:pt x="283828" y="11981"/>
                  </a:lnTo>
                  <a:lnTo>
                    <a:pt x="283591" y="12210"/>
                  </a:lnTo>
                  <a:lnTo>
                    <a:pt x="283310" y="12434"/>
                  </a:lnTo>
                  <a:lnTo>
                    <a:pt x="283029" y="12658"/>
                  </a:lnTo>
                  <a:lnTo>
                    <a:pt x="282727" y="12882"/>
                  </a:lnTo>
                  <a:lnTo>
                    <a:pt x="282403" y="13101"/>
                  </a:lnTo>
                  <a:lnTo>
                    <a:pt x="282036" y="13314"/>
                  </a:lnTo>
                  <a:lnTo>
                    <a:pt x="281668" y="13527"/>
                  </a:lnTo>
                  <a:lnTo>
                    <a:pt x="281280" y="13740"/>
                  </a:lnTo>
                  <a:lnTo>
                    <a:pt x="280869" y="13947"/>
                  </a:lnTo>
                  <a:lnTo>
                    <a:pt x="280437" y="14155"/>
                  </a:lnTo>
                  <a:lnTo>
                    <a:pt x="280005" y="14357"/>
                  </a:lnTo>
                  <a:lnTo>
                    <a:pt x="279530" y="14554"/>
                  </a:lnTo>
                  <a:lnTo>
                    <a:pt x="279055" y="14750"/>
                  </a:lnTo>
                  <a:lnTo>
                    <a:pt x="278536" y="14947"/>
                  </a:lnTo>
                  <a:lnTo>
                    <a:pt x="278018" y="15133"/>
                  </a:lnTo>
                  <a:lnTo>
                    <a:pt x="277478" y="15319"/>
                  </a:lnTo>
                  <a:lnTo>
                    <a:pt x="276938" y="15504"/>
                  </a:lnTo>
                  <a:lnTo>
                    <a:pt x="276355" y="15685"/>
                  </a:lnTo>
                  <a:lnTo>
                    <a:pt x="275771" y="15859"/>
                  </a:lnTo>
                  <a:lnTo>
                    <a:pt x="275167" y="16034"/>
                  </a:lnTo>
                  <a:lnTo>
                    <a:pt x="274540" y="16198"/>
                  </a:lnTo>
                  <a:lnTo>
                    <a:pt x="273914" y="16368"/>
                  </a:lnTo>
                  <a:lnTo>
                    <a:pt x="273266" y="16526"/>
                  </a:lnTo>
                  <a:lnTo>
                    <a:pt x="272596" y="16684"/>
                  </a:lnTo>
                  <a:lnTo>
                    <a:pt x="271905" y="16837"/>
                  </a:lnTo>
                  <a:lnTo>
                    <a:pt x="271214" y="16985"/>
                  </a:lnTo>
                  <a:lnTo>
                    <a:pt x="270501" y="17127"/>
                  </a:lnTo>
                  <a:lnTo>
                    <a:pt x="269788" y="17269"/>
                  </a:lnTo>
                  <a:lnTo>
                    <a:pt x="269054" y="17405"/>
                  </a:lnTo>
                  <a:lnTo>
                    <a:pt x="268298" y="17537"/>
                  </a:lnTo>
                  <a:lnTo>
                    <a:pt x="267542" y="17662"/>
                  </a:lnTo>
                  <a:lnTo>
                    <a:pt x="266764" y="17788"/>
                  </a:lnTo>
                  <a:lnTo>
                    <a:pt x="265965" y="17903"/>
                  </a:lnTo>
                  <a:lnTo>
                    <a:pt x="265166" y="18017"/>
                  </a:lnTo>
                  <a:lnTo>
                    <a:pt x="264367" y="18127"/>
                  </a:lnTo>
                  <a:lnTo>
                    <a:pt x="263546" y="18230"/>
                  </a:lnTo>
                  <a:lnTo>
                    <a:pt x="262703" y="18329"/>
                  </a:lnTo>
                  <a:lnTo>
                    <a:pt x="261861" y="18422"/>
                  </a:lnTo>
                  <a:lnTo>
                    <a:pt x="260997" y="18509"/>
                  </a:lnTo>
                  <a:lnTo>
                    <a:pt x="260133" y="18596"/>
                  </a:lnTo>
                  <a:lnTo>
                    <a:pt x="259269" y="18673"/>
                  </a:lnTo>
                  <a:lnTo>
                    <a:pt x="258383" y="18744"/>
                  </a:lnTo>
                  <a:lnTo>
                    <a:pt x="257476" y="18815"/>
                  </a:lnTo>
                  <a:lnTo>
                    <a:pt x="256569" y="18875"/>
                  </a:lnTo>
                  <a:lnTo>
                    <a:pt x="255662" y="18930"/>
                  </a:lnTo>
                  <a:lnTo>
                    <a:pt x="254754" y="18984"/>
                  </a:lnTo>
                  <a:lnTo>
                    <a:pt x="253826" y="19028"/>
                  </a:lnTo>
                  <a:lnTo>
                    <a:pt x="252875" y="19066"/>
                  </a:lnTo>
                  <a:lnTo>
                    <a:pt x="251946" y="19099"/>
                  </a:lnTo>
                  <a:lnTo>
                    <a:pt x="250996" y="19126"/>
                  </a:lnTo>
                  <a:lnTo>
                    <a:pt x="250024" y="19148"/>
                  </a:lnTo>
                  <a:lnTo>
                    <a:pt x="249074" y="19165"/>
                  </a:lnTo>
                  <a:lnTo>
                    <a:pt x="248102" y="19175"/>
                  </a:lnTo>
                  <a:lnTo>
                    <a:pt x="247108" y="19175"/>
                  </a:lnTo>
                  <a:lnTo>
                    <a:pt x="244019" y="19175"/>
                  </a:lnTo>
                  <a:lnTo>
                    <a:pt x="244019" y="8960"/>
                  </a:lnTo>
                  <a:lnTo>
                    <a:pt x="13199" y="8960"/>
                  </a:lnTo>
                  <a:lnTo>
                    <a:pt x="13199" y="19175"/>
                  </a:lnTo>
                  <a:lnTo>
                    <a:pt x="1" y="19175"/>
                  </a:lnTo>
                  <a:lnTo>
                    <a:pt x="1" y="1"/>
                  </a:lnTo>
                  <a:lnTo>
                    <a:pt x="247108" y="1"/>
                  </a:lnTo>
                  <a:lnTo>
                    <a:pt x="247108" y="1"/>
                  </a:lnTo>
                  <a:lnTo>
                    <a:pt x="248058" y="1"/>
                  </a:lnTo>
                  <a:lnTo>
                    <a:pt x="249009" y="11"/>
                  </a:lnTo>
                  <a:lnTo>
                    <a:pt x="249959" y="22"/>
                  </a:lnTo>
                  <a:lnTo>
                    <a:pt x="250888" y="44"/>
                  </a:lnTo>
                  <a:lnTo>
                    <a:pt x="251817" y="72"/>
                  </a:lnTo>
                  <a:lnTo>
                    <a:pt x="252746" y="104"/>
                  </a:lnTo>
                  <a:lnTo>
                    <a:pt x="253653" y="137"/>
                  </a:lnTo>
                  <a:lnTo>
                    <a:pt x="254582" y="181"/>
                  </a:lnTo>
                  <a:lnTo>
                    <a:pt x="255489" y="230"/>
                  </a:lnTo>
                  <a:lnTo>
                    <a:pt x="256374" y="285"/>
                  </a:lnTo>
                  <a:lnTo>
                    <a:pt x="257282" y="345"/>
                  </a:lnTo>
                  <a:lnTo>
                    <a:pt x="258167" y="410"/>
                  </a:lnTo>
                  <a:lnTo>
                    <a:pt x="259053" y="481"/>
                  </a:lnTo>
                  <a:lnTo>
                    <a:pt x="259917" y="558"/>
                  </a:lnTo>
                  <a:lnTo>
                    <a:pt x="260781" y="634"/>
                  </a:lnTo>
                  <a:lnTo>
                    <a:pt x="261645" y="722"/>
                  </a:lnTo>
                  <a:lnTo>
                    <a:pt x="262487" y="815"/>
                  </a:lnTo>
                  <a:lnTo>
                    <a:pt x="263330" y="913"/>
                  </a:lnTo>
                  <a:lnTo>
                    <a:pt x="264151" y="1017"/>
                  </a:lnTo>
                  <a:lnTo>
                    <a:pt x="264971" y="1120"/>
                  </a:lnTo>
                  <a:lnTo>
                    <a:pt x="265771" y="1235"/>
                  </a:lnTo>
                  <a:lnTo>
                    <a:pt x="266570" y="1355"/>
                  </a:lnTo>
                  <a:lnTo>
                    <a:pt x="267369" y="1476"/>
                  </a:lnTo>
                  <a:lnTo>
                    <a:pt x="268147" y="1601"/>
                  </a:lnTo>
                  <a:lnTo>
                    <a:pt x="268903" y="1738"/>
                  </a:lnTo>
                  <a:lnTo>
                    <a:pt x="269659" y="1874"/>
                  </a:lnTo>
                  <a:lnTo>
                    <a:pt x="270415" y="2016"/>
                  </a:lnTo>
                  <a:lnTo>
                    <a:pt x="271127" y="2164"/>
                  </a:lnTo>
                  <a:lnTo>
                    <a:pt x="271862" y="2317"/>
                  </a:lnTo>
                  <a:lnTo>
                    <a:pt x="272553" y="2475"/>
                  </a:lnTo>
                  <a:lnTo>
                    <a:pt x="273244" y="2639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4583" y="2978"/>
                  </a:lnTo>
                  <a:lnTo>
                    <a:pt x="275231" y="3153"/>
                  </a:lnTo>
                  <a:lnTo>
                    <a:pt x="275858" y="3333"/>
                  </a:lnTo>
                  <a:lnTo>
                    <a:pt x="276463" y="3513"/>
                  </a:lnTo>
                  <a:lnTo>
                    <a:pt x="277046" y="3699"/>
                  </a:lnTo>
                  <a:lnTo>
                    <a:pt x="277607" y="3885"/>
                  </a:lnTo>
                  <a:lnTo>
                    <a:pt x="278147" y="4076"/>
                  </a:lnTo>
                  <a:lnTo>
                    <a:pt x="278688" y="4273"/>
                  </a:lnTo>
                  <a:lnTo>
                    <a:pt x="279184" y="4469"/>
                  </a:lnTo>
                  <a:lnTo>
                    <a:pt x="279681" y="4666"/>
                  </a:lnTo>
                  <a:lnTo>
                    <a:pt x="280135" y="4868"/>
                  </a:lnTo>
                  <a:lnTo>
                    <a:pt x="280588" y="5076"/>
                  </a:lnTo>
                  <a:lnTo>
                    <a:pt x="281020" y="5278"/>
                  </a:lnTo>
                  <a:lnTo>
                    <a:pt x="281409" y="5491"/>
                  </a:lnTo>
                  <a:lnTo>
                    <a:pt x="281798" y="5704"/>
                  </a:lnTo>
                  <a:lnTo>
                    <a:pt x="282165" y="5917"/>
                  </a:lnTo>
                  <a:lnTo>
                    <a:pt x="282511" y="6130"/>
                  </a:lnTo>
                  <a:lnTo>
                    <a:pt x="282835" y="6348"/>
                  </a:lnTo>
                  <a:lnTo>
                    <a:pt x="283116" y="6572"/>
                  </a:lnTo>
                  <a:lnTo>
                    <a:pt x="283396" y="6791"/>
                  </a:lnTo>
                  <a:lnTo>
                    <a:pt x="283656" y="7020"/>
                  </a:lnTo>
                  <a:lnTo>
                    <a:pt x="283893" y="7244"/>
                  </a:lnTo>
                  <a:lnTo>
                    <a:pt x="284109" y="7474"/>
                  </a:lnTo>
                  <a:lnTo>
                    <a:pt x="284304" y="7703"/>
                  </a:lnTo>
                  <a:lnTo>
                    <a:pt x="284476" y="7933"/>
                  </a:lnTo>
                  <a:lnTo>
                    <a:pt x="284606" y="8162"/>
                  </a:lnTo>
                  <a:lnTo>
                    <a:pt x="284736" y="8397"/>
                  </a:lnTo>
                  <a:lnTo>
                    <a:pt x="284844" y="8632"/>
                  </a:lnTo>
                  <a:lnTo>
                    <a:pt x="284930" y="8872"/>
                  </a:lnTo>
                  <a:lnTo>
                    <a:pt x="284973" y="9107"/>
                  </a:lnTo>
                  <a:lnTo>
                    <a:pt x="285016" y="9348"/>
                  </a:lnTo>
                  <a:lnTo>
                    <a:pt x="285038" y="9588"/>
                  </a:lnTo>
                  <a:lnTo>
                    <a:pt x="285038" y="9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avLst/>
              <a:gdLst/>
              <a:ahLst/>
              <a:cxnLst/>
              <a:rect l="l" t="t" r="r" b="b"/>
              <a:pathLst>
                <a:path w="308128" h="88801" fill="none" extrusionOk="0">
                  <a:moveTo>
                    <a:pt x="308128" y="8315"/>
                  </a:moveTo>
                  <a:lnTo>
                    <a:pt x="308128" y="8315"/>
                  </a:lnTo>
                  <a:lnTo>
                    <a:pt x="307696" y="8365"/>
                  </a:lnTo>
                  <a:lnTo>
                    <a:pt x="307264" y="8419"/>
                  </a:lnTo>
                  <a:lnTo>
                    <a:pt x="306443" y="8539"/>
                  </a:lnTo>
                  <a:lnTo>
                    <a:pt x="305622" y="8671"/>
                  </a:lnTo>
                  <a:lnTo>
                    <a:pt x="304845" y="8813"/>
                  </a:lnTo>
                  <a:lnTo>
                    <a:pt x="304067" y="8966"/>
                  </a:lnTo>
                  <a:lnTo>
                    <a:pt x="303311" y="9129"/>
                  </a:lnTo>
                  <a:lnTo>
                    <a:pt x="302577" y="9304"/>
                  </a:lnTo>
                  <a:lnTo>
                    <a:pt x="301864" y="9490"/>
                  </a:lnTo>
                  <a:lnTo>
                    <a:pt x="301173" y="9687"/>
                  </a:lnTo>
                  <a:lnTo>
                    <a:pt x="300503" y="9894"/>
                  </a:lnTo>
                  <a:lnTo>
                    <a:pt x="299855" y="10113"/>
                  </a:lnTo>
                  <a:lnTo>
                    <a:pt x="299229" y="10337"/>
                  </a:lnTo>
                  <a:lnTo>
                    <a:pt x="298624" y="10572"/>
                  </a:lnTo>
                  <a:lnTo>
                    <a:pt x="298041" y="10817"/>
                  </a:lnTo>
                  <a:lnTo>
                    <a:pt x="297501" y="11069"/>
                  </a:lnTo>
                  <a:lnTo>
                    <a:pt x="296982" y="11331"/>
                  </a:lnTo>
                  <a:lnTo>
                    <a:pt x="296485" y="11604"/>
                  </a:lnTo>
                  <a:lnTo>
                    <a:pt x="296010" y="11877"/>
                  </a:lnTo>
                  <a:lnTo>
                    <a:pt x="295557" y="12167"/>
                  </a:lnTo>
                  <a:lnTo>
                    <a:pt x="295146" y="12456"/>
                  </a:lnTo>
                  <a:lnTo>
                    <a:pt x="294757" y="12757"/>
                  </a:lnTo>
                  <a:lnTo>
                    <a:pt x="294412" y="13063"/>
                  </a:lnTo>
                  <a:lnTo>
                    <a:pt x="294088" y="13374"/>
                  </a:lnTo>
                  <a:lnTo>
                    <a:pt x="293807" y="13691"/>
                  </a:lnTo>
                  <a:lnTo>
                    <a:pt x="293548" y="14019"/>
                  </a:lnTo>
                  <a:lnTo>
                    <a:pt x="293310" y="14347"/>
                  </a:lnTo>
                  <a:lnTo>
                    <a:pt x="293116" y="14680"/>
                  </a:lnTo>
                  <a:lnTo>
                    <a:pt x="292965" y="15024"/>
                  </a:lnTo>
                  <a:lnTo>
                    <a:pt x="292835" y="15368"/>
                  </a:lnTo>
                  <a:lnTo>
                    <a:pt x="292749" y="15718"/>
                  </a:lnTo>
                  <a:lnTo>
                    <a:pt x="292684" y="16067"/>
                  </a:lnTo>
                  <a:lnTo>
                    <a:pt x="292662" y="16428"/>
                  </a:lnTo>
                  <a:lnTo>
                    <a:pt x="292662" y="16428"/>
                  </a:lnTo>
                  <a:lnTo>
                    <a:pt x="292684" y="16783"/>
                  </a:lnTo>
                  <a:lnTo>
                    <a:pt x="292749" y="17138"/>
                  </a:lnTo>
                  <a:lnTo>
                    <a:pt x="292835" y="17482"/>
                  </a:lnTo>
                  <a:lnTo>
                    <a:pt x="292965" y="17832"/>
                  </a:lnTo>
                  <a:lnTo>
                    <a:pt x="293116" y="18171"/>
                  </a:lnTo>
                  <a:lnTo>
                    <a:pt x="293310" y="18504"/>
                  </a:lnTo>
                  <a:lnTo>
                    <a:pt x="293548" y="18837"/>
                  </a:lnTo>
                  <a:lnTo>
                    <a:pt x="293807" y="19159"/>
                  </a:lnTo>
                  <a:lnTo>
                    <a:pt x="294088" y="19476"/>
                  </a:lnTo>
                  <a:lnTo>
                    <a:pt x="294412" y="19788"/>
                  </a:lnTo>
                  <a:lnTo>
                    <a:pt x="294757" y="20099"/>
                  </a:lnTo>
                  <a:lnTo>
                    <a:pt x="295146" y="20394"/>
                  </a:lnTo>
                  <a:lnTo>
                    <a:pt x="295557" y="20689"/>
                  </a:lnTo>
                  <a:lnTo>
                    <a:pt x="296010" y="20973"/>
                  </a:lnTo>
                  <a:lnTo>
                    <a:pt x="296485" y="21252"/>
                  </a:lnTo>
                  <a:lnTo>
                    <a:pt x="296982" y="21519"/>
                  </a:lnTo>
                  <a:lnTo>
                    <a:pt x="297501" y="21782"/>
                  </a:lnTo>
                  <a:lnTo>
                    <a:pt x="298041" y="22038"/>
                  </a:lnTo>
                  <a:lnTo>
                    <a:pt x="298624" y="22284"/>
                  </a:lnTo>
                  <a:lnTo>
                    <a:pt x="299229" y="22519"/>
                  </a:lnTo>
                  <a:lnTo>
                    <a:pt x="299855" y="22743"/>
                  </a:lnTo>
                  <a:lnTo>
                    <a:pt x="300503" y="22962"/>
                  </a:lnTo>
                  <a:lnTo>
                    <a:pt x="301173" y="23169"/>
                  </a:lnTo>
                  <a:lnTo>
                    <a:pt x="301864" y="23366"/>
                  </a:lnTo>
                  <a:lnTo>
                    <a:pt x="302577" y="23552"/>
                  </a:lnTo>
                  <a:lnTo>
                    <a:pt x="303311" y="23726"/>
                  </a:lnTo>
                  <a:lnTo>
                    <a:pt x="304067" y="23890"/>
                  </a:lnTo>
                  <a:lnTo>
                    <a:pt x="304845" y="24043"/>
                  </a:lnTo>
                  <a:lnTo>
                    <a:pt x="305622" y="24185"/>
                  </a:lnTo>
                  <a:lnTo>
                    <a:pt x="306443" y="24316"/>
                  </a:lnTo>
                  <a:lnTo>
                    <a:pt x="307264" y="24437"/>
                  </a:lnTo>
                  <a:lnTo>
                    <a:pt x="307696" y="24491"/>
                  </a:lnTo>
                  <a:lnTo>
                    <a:pt x="308128" y="24540"/>
                  </a:lnTo>
                  <a:lnTo>
                    <a:pt x="308128" y="30255"/>
                  </a:lnTo>
                  <a:lnTo>
                    <a:pt x="294217" y="32210"/>
                  </a:lnTo>
                  <a:lnTo>
                    <a:pt x="294217" y="75264"/>
                  </a:lnTo>
                  <a:lnTo>
                    <a:pt x="308128" y="73313"/>
                  </a:lnTo>
                  <a:lnTo>
                    <a:pt x="308128" y="79405"/>
                  </a:lnTo>
                  <a:lnTo>
                    <a:pt x="308128" y="79405"/>
                  </a:lnTo>
                  <a:lnTo>
                    <a:pt x="308106" y="79645"/>
                  </a:lnTo>
                  <a:lnTo>
                    <a:pt x="308063" y="79885"/>
                  </a:lnTo>
                  <a:lnTo>
                    <a:pt x="307998" y="80126"/>
                  </a:lnTo>
                  <a:lnTo>
                    <a:pt x="307934" y="80366"/>
                  </a:lnTo>
                  <a:lnTo>
                    <a:pt x="307826" y="80601"/>
                  </a:lnTo>
                  <a:lnTo>
                    <a:pt x="307696" y="80836"/>
                  </a:lnTo>
                  <a:lnTo>
                    <a:pt x="307545" y="81065"/>
                  </a:lnTo>
                  <a:lnTo>
                    <a:pt x="307372" y="81295"/>
                  </a:lnTo>
                  <a:lnTo>
                    <a:pt x="307156" y="81524"/>
                  </a:lnTo>
                  <a:lnTo>
                    <a:pt x="306940" y="81748"/>
                  </a:lnTo>
                  <a:lnTo>
                    <a:pt x="306702" y="81972"/>
                  </a:lnTo>
                  <a:lnTo>
                    <a:pt x="306443" y="82196"/>
                  </a:lnTo>
                  <a:lnTo>
                    <a:pt x="306162" y="82415"/>
                  </a:lnTo>
                  <a:lnTo>
                    <a:pt x="305860" y="82633"/>
                  </a:lnTo>
                  <a:lnTo>
                    <a:pt x="305536" y="82846"/>
                  </a:lnTo>
                  <a:lnTo>
                    <a:pt x="305190" y="83059"/>
                  </a:lnTo>
                  <a:lnTo>
                    <a:pt x="304823" y="83267"/>
                  </a:lnTo>
                  <a:lnTo>
                    <a:pt x="304456" y="83475"/>
                  </a:lnTo>
                  <a:lnTo>
                    <a:pt x="304046" y="83677"/>
                  </a:lnTo>
                  <a:lnTo>
                    <a:pt x="303635" y="83879"/>
                  </a:lnTo>
                  <a:lnTo>
                    <a:pt x="303182" y="84075"/>
                  </a:lnTo>
                  <a:lnTo>
                    <a:pt x="302728" y="84272"/>
                  </a:lnTo>
                  <a:lnTo>
                    <a:pt x="302253" y="84463"/>
                  </a:lnTo>
                  <a:lnTo>
                    <a:pt x="301756" y="84655"/>
                  </a:lnTo>
                  <a:lnTo>
                    <a:pt x="301259" y="84840"/>
                  </a:lnTo>
                  <a:lnTo>
                    <a:pt x="300719" y="85021"/>
                  </a:lnTo>
                  <a:lnTo>
                    <a:pt x="300179" y="85201"/>
                  </a:lnTo>
                  <a:lnTo>
                    <a:pt x="299617" y="85376"/>
                  </a:lnTo>
                  <a:lnTo>
                    <a:pt x="299056" y="85550"/>
                  </a:lnTo>
                  <a:lnTo>
                    <a:pt x="298451" y="85720"/>
                  </a:lnTo>
                  <a:lnTo>
                    <a:pt x="297846" y="85884"/>
                  </a:lnTo>
                  <a:lnTo>
                    <a:pt x="297220" y="86048"/>
                  </a:lnTo>
                  <a:lnTo>
                    <a:pt x="296593" y="86201"/>
                  </a:lnTo>
                  <a:lnTo>
                    <a:pt x="295945" y="86354"/>
                  </a:lnTo>
                  <a:lnTo>
                    <a:pt x="295276" y="86506"/>
                  </a:lnTo>
                  <a:lnTo>
                    <a:pt x="294585" y="86654"/>
                  </a:lnTo>
                  <a:lnTo>
                    <a:pt x="293893" y="86791"/>
                  </a:lnTo>
                  <a:lnTo>
                    <a:pt x="293181" y="86933"/>
                  </a:lnTo>
                  <a:lnTo>
                    <a:pt x="292468" y="87064"/>
                  </a:lnTo>
                  <a:lnTo>
                    <a:pt x="291733" y="87195"/>
                  </a:lnTo>
                  <a:lnTo>
                    <a:pt x="290977" y="87315"/>
                  </a:lnTo>
                  <a:lnTo>
                    <a:pt x="290221" y="87435"/>
                  </a:lnTo>
                  <a:lnTo>
                    <a:pt x="289444" y="87555"/>
                  </a:lnTo>
                  <a:lnTo>
                    <a:pt x="288666" y="87665"/>
                  </a:lnTo>
                  <a:lnTo>
                    <a:pt x="287867" y="87768"/>
                  </a:lnTo>
                  <a:lnTo>
                    <a:pt x="287068" y="87872"/>
                  </a:lnTo>
                  <a:lnTo>
                    <a:pt x="286247" y="87971"/>
                  </a:lnTo>
                  <a:lnTo>
                    <a:pt x="285426" y="88058"/>
                  </a:lnTo>
                  <a:lnTo>
                    <a:pt x="284584" y="88145"/>
                  </a:lnTo>
                  <a:lnTo>
                    <a:pt x="283741" y="88227"/>
                  </a:lnTo>
                  <a:lnTo>
                    <a:pt x="282877" y="88304"/>
                  </a:lnTo>
                  <a:lnTo>
                    <a:pt x="282013" y="88375"/>
                  </a:lnTo>
                  <a:lnTo>
                    <a:pt x="281128" y="88440"/>
                  </a:lnTo>
                  <a:lnTo>
                    <a:pt x="280242" y="88500"/>
                  </a:lnTo>
                  <a:lnTo>
                    <a:pt x="279356" y="88561"/>
                  </a:lnTo>
                  <a:lnTo>
                    <a:pt x="278449" y="88610"/>
                  </a:lnTo>
                  <a:lnTo>
                    <a:pt x="277542" y="88653"/>
                  </a:lnTo>
                  <a:lnTo>
                    <a:pt x="276635" y="88692"/>
                  </a:lnTo>
                  <a:lnTo>
                    <a:pt x="275706" y="88724"/>
                  </a:lnTo>
                  <a:lnTo>
                    <a:pt x="274777" y="88752"/>
                  </a:lnTo>
                  <a:lnTo>
                    <a:pt x="273827" y="88774"/>
                  </a:lnTo>
                  <a:lnTo>
                    <a:pt x="272898" y="88785"/>
                  </a:lnTo>
                  <a:lnTo>
                    <a:pt x="271948" y="88795"/>
                  </a:lnTo>
                  <a:lnTo>
                    <a:pt x="270976" y="88801"/>
                  </a:lnTo>
                  <a:lnTo>
                    <a:pt x="0" y="88801"/>
                  </a:lnTo>
                  <a:lnTo>
                    <a:pt x="0" y="4994"/>
                  </a:lnTo>
                  <a:lnTo>
                    <a:pt x="270198" y="4994"/>
                  </a:lnTo>
                  <a:lnTo>
                    <a:pt x="270198" y="4994"/>
                  </a:lnTo>
                  <a:lnTo>
                    <a:pt x="271667" y="4989"/>
                  </a:lnTo>
                  <a:lnTo>
                    <a:pt x="273114" y="4972"/>
                  </a:lnTo>
                  <a:lnTo>
                    <a:pt x="274561" y="4939"/>
                  </a:lnTo>
                  <a:lnTo>
                    <a:pt x="275987" y="4901"/>
                  </a:lnTo>
                  <a:lnTo>
                    <a:pt x="277412" y="4852"/>
                  </a:lnTo>
                  <a:lnTo>
                    <a:pt x="278795" y="4792"/>
                  </a:lnTo>
                  <a:lnTo>
                    <a:pt x="280199" y="4721"/>
                  </a:lnTo>
                  <a:lnTo>
                    <a:pt x="281560" y="4639"/>
                  </a:lnTo>
                  <a:lnTo>
                    <a:pt x="282920" y="4546"/>
                  </a:lnTo>
                  <a:lnTo>
                    <a:pt x="284260" y="4442"/>
                  </a:lnTo>
                  <a:lnTo>
                    <a:pt x="285577" y="4333"/>
                  </a:lnTo>
                  <a:lnTo>
                    <a:pt x="286873" y="4207"/>
                  </a:lnTo>
                  <a:lnTo>
                    <a:pt x="288169" y="4076"/>
                  </a:lnTo>
                  <a:lnTo>
                    <a:pt x="289422" y="3934"/>
                  </a:lnTo>
                  <a:lnTo>
                    <a:pt x="290675" y="3787"/>
                  </a:lnTo>
                  <a:lnTo>
                    <a:pt x="291885" y="3628"/>
                  </a:lnTo>
                  <a:lnTo>
                    <a:pt x="293094" y="3459"/>
                  </a:lnTo>
                  <a:lnTo>
                    <a:pt x="294282" y="3284"/>
                  </a:lnTo>
                  <a:lnTo>
                    <a:pt x="295427" y="3098"/>
                  </a:lnTo>
                  <a:lnTo>
                    <a:pt x="296572" y="2907"/>
                  </a:lnTo>
                  <a:lnTo>
                    <a:pt x="297673" y="2705"/>
                  </a:lnTo>
                  <a:lnTo>
                    <a:pt x="298775" y="2497"/>
                  </a:lnTo>
                  <a:lnTo>
                    <a:pt x="299833" y="2279"/>
                  </a:lnTo>
                  <a:lnTo>
                    <a:pt x="300870" y="2055"/>
                  </a:lnTo>
                  <a:lnTo>
                    <a:pt x="301864" y="1820"/>
                  </a:lnTo>
                  <a:lnTo>
                    <a:pt x="302858" y="1580"/>
                  </a:lnTo>
                  <a:lnTo>
                    <a:pt x="303808" y="1334"/>
                  </a:lnTo>
                  <a:lnTo>
                    <a:pt x="304715" y="1083"/>
                  </a:lnTo>
                  <a:lnTo>
                    <a:pt x="305622" y="820"/>
                  </a:lnTo>
                  <a:lnTo>
                    <a:pt x="306486" y="553"/>
                  </a:lnTo>
                  <a:lnTo>
                    <a:pt x="307307" y="279"/>
                  </a:lnTo>
                  <a:lnTo>
                    <a:pt x="308128" y="1"/>
                  </a:lnTo>
                  <a:lnTo>
                    <a:pt x="308128" y="83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flipH="1">
              <a:off x="5429123" y="1357050"/>
              <a:ext cx="2191680" cy="2734200"/>
            </a:xfrm>
            <a:custGeom>
              <a:avLst/>
              <a:gdLst/>
              <a:ahLst/>
              <a:cxnLst/>
              <a:rect l="l" t="t" r="r" b="b"/>
              <a:pathLst>
                <a:path w="324934" h="109368" fill="none" extrusionOk="0">
                  <a:moveTo>
                    <a:pt x="1" y="21305"/>
                  </a:moveTo>
                  <a:lnTo>
                    <a:pt x="1" y="109368"/>
                  </a:lnTo>
                  <a:lnTo>
                    <a:pt x="279379" y="109368"/>
                  </a:lnTo>
                  <a:lnTo>
                    <a:pt x="279379" y="109368"/>
                  </a:lnTo>
                  <a:lnTo>
                    <a:pt x="280567" y="109363"/>
                  </a:lnTo>
                  <a:lnTo>
                    <a:pt x="281733" y="109352"/>
                  </a:lnTo>
                  <a:lnTo>
                    <a:pt x="282878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9" y="109133"/>
                  </a:lnTo>
                  <a:lnTo>
                    <a:pt x="289660" y="109073"/>
                  </a:lnTo>
                  <a:lnTo>
                    <a:pt x="290762" y="109002"/>
                  </a:lnTo>
                  <a:lnTo>
                    <a:pt x="291842" y="108931"/>
                  </a:lnTo>
                  <a:lnTo>
                    <a:pt x="292922" y="108849"/>
                  </a:lnTo>
                  <a:lnTo>
                    <a:pt x="293980" y="108762"/>
                  </a:lnTo>
                  <a:lnTo>
                    <a:pt x="295039" y="108669"/>
                  </a:lnTo>
                  <a:lnTo>
                    <a:pt x="296076" y="108565"/>
                  </a:lnTo>
                  <a:lnTo>
                    <a:pt x="297091" y="108461"/>
                  </a:lnTo>
                  <a:lnTo>
                    <a:pt x="298106" y="108346"/>
                  </a:lnTo>
                  <a:lnTo>
                    <a:pt x="299121" y="108232"/>
                  </a:lnTo>
                  <a:lnTo>
                    <a:pt x="300093" y="108106"/>
                  </a:lnTo>
                  <a:lnTo>
                    <a:pt x="301087" y="107975"/>
                  </a:lnTo>
                  <a:lnTo>
                    <a:pt x="302037" y="107838"/>
                  </a:lnTo>
                  <a:lnTo>
                    <a:pt x="302988" y="107696"/>
                  </a:lnTo>
                  <a:lnTo>
                    <a:pt x="303916" y="107549"/>
                  </a:lnTo>
                  <a:lnTo>
                    <a:pt x="304824" y="107396"/>
                  </a:lnTo>
                  <a:lnTo>
                    <a:pt x="305731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65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5" y="105992"/>
                  </a:lnTo>
                  <a:lnTo>
                    <a:pt x="312341" y="105790"/>
                  </a:lnTo>
                  <a:lnTo>
                    <a:pt x="313075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6" y="104282"/>
                  </a:lnTo>
                  <a:lnTo>
                    <a:pt x="317741" y="104053"/>
                  </a:lnTo>
                  <a:lnTo>
                    <a:pt x="318324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4" y="103086"/>
                  </a:lnTo>
                  <a:lnTo>
                    <a:pt x="320441" y="102834"/>
                  </a:lnTo>
                  <a:lnTo>
                    <a:pt x="320894" y="102583"/>
                  </a:lnTo>
                  <a:lnTo>
                    <a:pt x="321348" y="102326"/>
                  </a:lnTo>
                  <a:lnTo>
                    <a:pt x="321758" y="102070"/>
                  </a:lnTo>
                  <a:lnTo>
                    <a:pt x="322169" y="101802"/>
                  </a:lnTo>
                  <a:lnTo>
                    <a:pt x="322536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5" y="100163"/>
                  </a:lnTo>
                  <a:lnTo>
                    <a:pt x="324221" y="99884"/>
                  </a:lnTo>
                  <a:lnTo>
                    <a:pt x="324393" y="99600"/>
                  </a:lnTo>
                  <a:lnTo>
                    <a:pt x="324566" y="99311"/>
                  </a:lnTo>
                  <a:lnTo>
                    <a:pt x="324696" y="99021"/>
                  </a:lnTo>
                  <a:lnTo>
                    <a:pt x="324804" y="98732"/>
                  </a:lnTo>
                  <a:lnTo>
                    <a:pt x="324869" y="98437"/>
                  </a:lnTo>
                  <a:lnTo>
                    <a:pt x="324912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33" y="11718"/>
                  </a:lnTo>
                  <a:lnTo>
                    <a:pt x="324912" y="11423"/>
                  </a:lnTo>
                  <a:lnTo>
                    <a:pt x="324869" y="11133"/>
                  </a:lnTo>
                  <a:lnTo>
                    <a:pt x="324804" y="10838"/>
                  </a:lnTo>
                  <a:lnTo>
                    <a:pt x="324696" y="10554"/>
                  </a:lnTo>
                  <a:lnTo>
                    <a:pt x="324588" y="10265"/>
                  </a:lnTo>
                  <a:lnTo>
                    <a:pt x="324437" y="9981"/>
                  </a:lnTo>
                  <a:lnTo>
                    <a:pt x="324242" y="9697"/>
                  </a:lnTo>
                  <a:lnTo>
                    <a:pt x="324048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9" y="8577"/>
                  </a:lnTo>
                  <a:lnTo>
                    <a:pt x="322946" y="8304"/>
                  </a:lnTo>
                  <a:lnTo>
                    <a:pt x="322601" y="8031"/>
                  </a:lnTo>
                  <a:lnTo>
                    <a:pt x="322233" y="7763"/>
                  </a:lnTo>
                  <a:lnTo>
                    <a:pt x="321845" y="7495"/>
                  </a:lnTo>
                  <a:lnTo>
                    <a:pt x="321434" y="7233"/>
                  </a:lnTo>
                  <a:lnTo>
                    <a:pt x="320981" y="6971"/>
                  </a:lnTo>
                  <a:lnTo>
                    <a:pt x="320505" y="6708"/>
                  </a:lnTo>
                  <a:lnTo>
                    <a:pt x="320030" y="6452"/>
                  </a:lnTo>
                  <a:lnTo>
                    <a:pt x="319490" y="6200"/>
                  </a:lnTo>
                  <a:lnTo>
                    <a:pt x="318950" y="5949"/>
                  </a:lnTo>
                  <a:lnTo>
                    <a:pt x="318389" y="5703"/>
                  </a:lnTo>
                  <a:lnTo>
                    <a:pt x="317784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3" y="4075"/>
                  </a:lnTo>
                  <a:lnTo>
                    <a:pt x="312945" y="3857"/>
                  </a:lnTo>
                  <a:lnTo>
                    <a:pt x="312168" y="3644"/>
                  </a:lnTo>
                  <a:lnTo>
                    <a:pt x="311369" y="3431"/>
                  </a:lnTo>
                  <a:lnTo>
                    <a:pt x="311369" y="3431"/>
                  </a:lnTo>
                  <a:lnTo>
                    <a:pt x="310526" y="3229"/>
                  </a:lnTo>
                  <a:lnTo>
                    <a:pt x="309684" y="3032"/>
                  </a:lnTo>
                  <a:lnTo>
                    <a:pt x="308820" y="2835"/>
                  </a:lnTo>
                  <a:lnTo>
                    <a:pt x="307956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284" y="1961"/>
                  </a:lnTo>
                  <a:lnTo>
                    <a:pt x="303355" y="1808"/>
                  </a:lnTo>
                  <a:lnTo>
                    <a:pt x="302383" y="1655"/>
                  </a:lnTo>
                  <a:lnTo>
                    <a:pt x="301411" y="1513"/>
                  </a:lnTo>
                  <a:lnTo>
                    <a:pt x="300417" y="1377"/>
                  </a:lnTo>
                  <a:lnTo>
                    <a:pt x="299424" y="1246"/>
                  </a:lnTo>
                  <a:lnTo>
                    <a:pt x="298408" y="1120"/>
                  </a:lnTo>
                  <a:lnTo>
                    <a:pt x="297372" y="1000"/>
                  </a:lnTo>
                  <a:lnTo>
                    <a:pt x="296356" y="885"/>
                  </a:lnTo>
                  <a:lnTo>
                    <a:pt x="295298" y="781"/>
                  </a:lnTo>
                  <a:lnTo>
                    <a:pt x="294240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8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70" y="131"/>
                  </a:lnTo>
                  <a:lnTo>
                    <a:pt x="284347" y="87"/>
                  </a:lnTo>
                  <a:lnTo>
                    <a:pt x="283202" y="60"/>
                  </a:lnTo>
                  <a:lnTo>
                    <a:pt x="282079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01" y="0"/>
                  </a:lnTo>
                  <a:lnTo>
                    <a:pt x="23070" y="0"/>
                  </a:lnTo>
                  <a:lnTo>
                    <a:pt x="23070" y="21305"/>
                  </a:lnTo>
                  <a:lnTo>
                    <a:pt x="1" y="21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avLst/>
              <a:gdLst/>
              <a:ahLst/>
              <a:cxnLst/>
              <a:rect l="l" t="t" r="r" b="b"/>
              <a:pathLst>
                <a:path w="7042" h="11036" fill="none" extrusionOk="0">
                  <a:moveTo>
                    <a:pt x="0" y="5518"/>
                  </a:moveTo>
                  <a:lnTo>
                    <a:pt x="0" y="5518"/>
                  </a:lnTo>
                  <a:lnTo>
                    <a:pt x="0" y="5283"/>
                  </a:lnTo>
                  <a:lnTo>
                    <a:pt x="22" y="5054"/>
                  </a:lnTo>
                  <a:lnTo>
                    <a:pt x="65" y="4824"/>
                  </a:lnTo>
                  <a:lnTo>
                    <a:pt x="130" y="4600"/>
                  </a:lnTo>
                  <a:lnTo>
                    <a:pt x="216" y="4382"/>
                  </a:lnTo>
                  <a:lnTo>
                    <a:pt x="303" y="4163"/>
                  </a:lnTo>
                  <a:lnTo>
                    <a:pt x="411" y="3950"/>
                  </a:lnTo>
                  <a:lnTo>
                    <a:pt x="540" y="3742"/>
                  </a:lnTo>
                  <a:lnTo>
                    <a:pt x="692" y="3535"/>
                  </a:lnTo>
                  <a:lnTo>
                    <a:pt x="843" y="3333"/>
                  </a:lnTo>
                  <a:lnTo>
                    <a:pt x="1016" y="3136"/>
                  </a:lnTo>
                  <a:lnTo>
                    <a:pt x="1188" y="2939"/>
                  </a:lnTo>
                  <a:lnTo>
                    <a:pt x="1383" y="2754"/>
                  </a:lnTo>
                  <a:lnTo>
                    <a:pt x="1599" y="2568"/>
                  </a:lnTo>
                  <a:lnTo>
                    <a:pt x="1815" y="2382"/>
                  </a:lnTo>
                  <a:lnTo>
                    <a:pt x="2052" y="2207"/>
                  </a:lnTo>
                  <a:lnTo>
                    <a:pt x="2290" y="2033"/>
                  </a:lnTo>
                  <a:lnTo>
                    <a:pt x="2549" y="1863"/>
                  </a:lnTo>
                  <a:lnTo>
                    <a:pt x="2808" y="1699"/>
                  </a:lnTo>
                  <a:lnTo>
                    <a:pt x="3089" y="1541"/>
                  </a:lnTo>
                  <a:lnTo>
                    <a:pt x="3370" y="1388"/>
                  </a:lnTo>
                  <a:lnTo>
                    <a:pt x="3651" y="1235"/>
                  </a:lnTo>
                  <a:lnTo>
                    <a:pt x="3975" y="1093"/>
                  </a:lnTo>
                  <a:lnTo>
                    <a:pt x="4277" y="951"/>
                  </a:lnTo>
                  <a:lnTo>
                    <a:pt x="4601" y="814"/>
                  </a:lnTo>
                  <a:lnTo>
                    <a:pt x="4925" y="683"/>
                  </a:lnTo>
                  <a:lnTo>
                    <a:pt x="5271" y="558"/>
                  </a:lnTo>
                  <a:lnTo>
                    <a:pt x="5595" y="432"/>
                  </a:lnTo>
                  <a:lnTo>
                    <a:pt x="5940" y="317"/>
                  </a:lnTo>
                  <a:lnTo>
                    <a:pt x="6308" y="208"/>
                  </a:lnTo>
                  <a:lnTo>
                    <a:pt x="6675" y="99"/>
                  </a:lnTo>
                  <a:lnTo>
                    <a:pt x="7042" y="0"/>
                  </a:lnTo>
                  <a:lnTo>
                    <a:pt x="7042" y="11035"/>
                  </a:lnTo>
                  <a:lnTo>
                    <a:pt x="7042" y="11035"/>
                  </a:lnTo>
                  <a:lnTo>
                    <a:pt x="6675" y="10932"/>
                  </a:lnTo>
                  <a:lnTo>
                    <a:pt x="6308" y="10828"/>
                  </a:lnTo>
                  <a:lnTo>
                    <a:pt x="5940" y="10719"/>
                  </a:lnTo>
                  <a:lnTo>
                    <a:pt x="5595" y="10598"/>
                  </a:lnTo>
                  <a:lnTo>
                    <a:pt x="5271" y="10478"/>
                  </a:lnTo>
                  <a:lnTo>
                    <a:pt x="4925" y="10353"/>
                  </a:lnTo>
                  <a:lnTo>
                    <a:pt x="4601" y="10222"/>
                  </a:lnTo>
                  <a:lnTo>
                    <a:pt x="4277" y="10085"/>
                  </a:lnTo>
                  <a:lnTo>
                    <a:pt x="3975" y="9943"/>
                  </a:lnTo>
                  <a:lnTo>
                    <a:pt x="3651" y="9795"/>
                  </a:lnTo>
                  <a:lnTo>
                    <a:pt x="3370" y="9648"/>
                  </a:lnTo>
                  <a:lnTo>
                    <a:pt x="3089" y="9489"/>
                  </a:lnTo>
                  <a:lnTo>
                    <a:pt x="2808" y="9331"/>
                  </a:lnTo>
                  <a:lnTo>
                    <a:pt x="2549" y="9167"/>
                  </a:lnTo>
                  <a:lnTo>
                    <a:pt x="2290" y="8998"/>
                  </a:lnTo>
                  <a:lnTo>
                    <a:pt x="2052" y="8828"/>
                  </a:lnTo>
                  <a:lnTo>
                    <a:pt x="1815" y="8648"/>
                  </a:lnTo>
                  <a:lnTo>
                    <a:pt x="1599" y="8468"/>
                  </a:lnTo>
                  <a:lnTo>
                    <a:pt x="1383" y="8282"/>
                  </a:lnTo>
                  <a:lnTo>
                    <a:pt x="1188" y="8091"/>
                  </a:lnTo>
                  <a:lnTo>
                    <a:pt x="1016" y="7900"/>
                  </a:lnTo>
                  <a:lnTo>
                    <a:pt x="843" y="7698"/>
                  </a:lnTo>
                  <a:lnTo>
                    <a:pt x="692" y="7496"/>
                  </a:lnTo>
                  <a:lnTo>
                    <a:pt x="540" y="7293"/>
                  </a:lnTo>
                  <a:lnTo>
                    <a:pt x="411" y="7080"/>
                  </a:lnTo>
                  <a:lnTo>
                    <a:pt x="303" y="6867"/>
                  </a:lnTo>
                  <a:lnTo>
                    <a:pt x="216" y="6654"/>
                  </a:lnTo>
                  <a:lnTo>
                    <a:pt x="130" y="6430"/>
                  </a:lnTo>
                  <a:lnTo>
                    <a:pt x="65" y="6206"/>
                  </a:lnTo>
                  <a:lnTo>
                    <a:pt x="22" y="5982"/>
                  </a:lnTo>
                  <a:lnTo>
                    <a:pt x="0" y="5747"/>
                  </a:lnTo>
                  <a:lnTo>
                    <a:pt x="0" y="5518"/>
                  </a:lnTo>
                  <a:lnTo>
                    <a:pt x="0" y="55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1" y="38962"/>
                  </a:moveTo>
                  <a:lnTo>
                    <a:pt x="1" y="771"/>
                  </a:lnTo>
                  <a:lnTo>
                    <a:pt x="5487" y="1"/>
                  </a:lnTo>
                  <a:lnTo>
                    <a:pt x="5487" y="38192"/>
                  </a:lnTo>
                  <a:lnTo>
                    <a:pt x="1" y="389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flipH="1">
              <a:off x="5522804" y="3609275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flipH="1">
              <a:off x="5522804" y="2654475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avLst/>
              <a:gdLst/>
              <a:ahLst/>
              <a:cxnLst/>
              <a:rect l="l" t="t" r="r" b="b"/>
              <a:pathLst>
                <a:path w="7042" h="11036" extrusionOk="0">
                  <a:moveTo>
                    <a:pt x="7042" y="0"/>
                  </a:moveTo>
                  <a:lnTo>
                    <a:pt x="6675" y="99"/>
                  </a:lnTo>
                  <a:lnTo>
                    <a:pt x="6308" y="208"/>
                  </a:lnTo>
                  <a:lnTo>
                    <a:pt x="5940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5" y="683"/>
                  </a:lnTo>
                  <a:lnTo>
                    <a:pt x="4601" y="814"/>
                  </a:lnTo>
                  <a:lnTo>
                    <a:pt x="4277" y="951"/>
                  </a:lnTo>
                  <a:lnTo>
                    <a:pt x="3975" y="1093"/>
                  </a:lnTo>
                  <a:lnTo>
                    <a:pt x="3651" y="1235"/>
                  </a:lnTo>
                  <a:lnTo>
                    <a:pt x="3370" y="1388"/>
                  </a:lnTo>
                  <a:lnTo>
                    <a:pt x="3089" y="1541"/>
                  </a:lnTo>
                  <a:lnTo>
                    <a:pt x="2808" y="1699"/>
                  </a:lnTo>
                  <a:lnTo>
                    <a:pt x="2549" y="1863"/>
                  </a:lnTo>
                  <a:lnTo>
                    <a:pt x="2290" y="2033"/>
                  </a:lnTo>
                  <a:lnTo>
                    <a:pt x="2052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8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0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6" y="4382"/>
                  </a:lnTo>
                  <a:lnTo>
                    <a:pt x="130" y="4600"/>
                  </a:lnTo>
                  <a:lnTo>
                    <a:pt x="65" y="4824"/>
                  </a:lnTo>
                  <a:lnTo>
                    <a:pt x="22" y="5054"/>
                  </a:lnTo>
                  <a:lnTo>
                    <a:pt x="0" y="5283"/>
                  </a:lnTo>
                  <a:lnTo>
                    <a:pt x="0" y="5518"/>
                  </a:lnTo>
                  <a:lnTo>
                    <a:pt x="0" y="5747"/>
                  </a:lnTo>
                  <a:lnTo>
                    <a:pt x="22" y="5982"/>
                  </a:lnTo>
                  <a:lnTo>
                    <a:pt x="65" y="6206"/>
                  </a:lnTo>
                  <a:lnTo>
                    <a:pt x="130" y="6430"/>
                  </a:lnTo>
                  <a:lnTo>
                    <a:pt x="216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0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8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2" y="8828"/>
                  </a:lnTo>
                  <a:lnTo>
                    <a:pt x="2290" y="8998"/>
                  </a:lnTo>
                  <a:lnTo>
                    <a:pt x="2549" y="9167"/>
                  </a:lnTo>
                  <a:lnTo>
                    <a:pt x="2808" y="9331"/>
                  </a:lnTo>
                  <a:lnTo>
                    <a:pt x="3089" y="9489"/>
                  </a:lnTo>
                  <a:lnTo>
                    <a:pt x="3370" y="9648"/>
                  </a:lnTo>
                  <a:lnTo>
                    <a:pt x="3651" y="9795"/>
                  </a:lnTo>
                  <a:lnTo>
                    <a:pt x="3975" y="9943"/>
                  </a:lnTo>
                  <a:lnTo>
                    <a:pt x="4277" y="10085"/>
                  </a:lnTo>
                  <a:lnTo>
                    <a:pt x="4601" y="10222"/>
                  </a:lnTo>
                  <a:lnTo>
                    <a:pt x="4925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40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flipH="1">
              <a:off x="5485801" y="2090850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flipH="1">
              <a:off x="5819294" y="1687400"/>
              <a:ext cx="1443390" cy="31575"/>
            </a:xfrm>
            <a:custGeom>
              <a:avLst/>
              <a:gdLst/>
              <a:ahLst/>
              <a:cxnLst/>
              <a:rect l="l" t="t" r="r" b="b"/>
              <a:pathLst>
                <a:path w="213994" h="1263" fill="none" extrusionOk="0">
                  <a:moveTo>
                    <a:pt x="0" y="1263"/>
                  </a:moveTo>
                  <a:lnTo>
                    <a:pt x="0" y="1"/>
                  </a:lnTo>
                  <a:lnTo>
                    <a:pt x="213994" y="1"/>
                  </a:lnTo>
                  <a:lnTo>
                    <a:pt x="213994" y="1263"/>
                  </a:lnTo>
                  <a:lnTo>
                    <a:pt x="0" y="126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flipH="1">
              <a:off x="5819294" y="1687400"/>
              <a:ext cx="1443390" cy="31575"/>
            </a:xfrm>
            <a:custGeom>
              <a:avLst/>
              <a:gdLst/>
              <a:ahLst/>
              <a:cxnLst/>
              <a:rect l="l" t="t" r="r" b="b"/>
              <a:pathLst>
                <a:path w="213994" h="1263" extrusionOk="0">
                  <a:moveTo>
                    <a:pt x="0" y="1"/>
                  </a:moveTo>
                  <a:lnTo>
                    <a:pt x="0" y="1263"/>
                  </a:lnTo>
                  <a:lnTo>
                    <a:pt x="213994" y="1263"/>
                  </a:lnTo>
                  <a:lnTo>
                    <a:pt x="213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1" y="771"/>
                  </a:moveTo>
                  <a:lnTo>
                    <a:pt x="1" y="38962"/>
                  </a:lnTo>
                  <a:lnTo>
                    <a:pt x="5487" y="38192"/>
                  </a:lnTo>
                  <a:lnTo>
                    <a:pt x="5487" y="1"/>
                  </a:lnTo>
                  <a:lnTo>
                    <a:pt x="1" y="77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avLst/>
              <a:gdLst/>
              <a:ahLst/>
              <a:cxnLst/>
              <a:rect l="l" t="t" r="r" b="b"/>
              <a:pathLst>
                <a:path w="7042" h="11036" fill="none" extrusionOk="0">
                  <a:moveTo>
                    <a:pt x="7042" y="0"/>
                  </a:moveTo>
                  <a:lnTo>
                    <a:pt x="7042" y="0"/>
                  </a:lnTo>
                  <a:lnTo>
                    <a:pt x="6675" y="99"/>
                  </a:lnTo>
                  <a:lnTo>
                    <a:pt x="6308" y="208"/>
                  </a:lnTo>
                  <a:lnTo>
                    <a:pt x="5940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5" y="683"/>
                  </a:lnTo>
                  <a:lnTo>
                    <a:pt x="4601" y="814"/>
                  </a:lnTo>
                  <a:lnTo>
                    <a:pt x="4277" y="951"/>
                  </a:lnTo>
                  <a:lnTo>
                    <a:pt x="3975" y="1093"/>
                  </a:lnTo>
                  <a:lnTo>
                    <a:pt x="3651" y="1235"/>
                  </a:lnTo>
                  <a:lnTo>
                    <a:pt x="3370" y="1388"/>
                  </a:lnTo>
                  <a:lnTo>
                    <a:pt x="3089" y="1541"/>
                  </a:lnTo>
                  <a:lnTo>
                    <a:pt x="2808" y="1699"/>
                  </a:lnTo>
                  <a:lnTo>
                    <a:pt x="2549" y="1863"/>
                  </a:lnTo>
                  <a:lnTo>
                    <a:pt x="2290" y="2033"/>
                  </a:lnTo>
                  <a:lnTo>
                    <a:pt x="2052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8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0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6" y="4382"/>
                  </a:lnTo>
                  <a:lnTo>
                    <a:pt x="130" y="4600"/>
                  </a:lnTo>
                  <a:lnTo>
                    <a:pt x="65" y="4824"/>
                  </a:lnTo>
                  <a:lnTo>
                    <a:pt x="22" y="5054"/>
                  </a:lnTo>
                  <a:lnTo>
                    <a:pt x="0" y="5283"/>
                  </a:lnTo>
                  <a:lnTo>
                    <a:pt x="0" y="5518"/>
                  </a:lnTo>
                  <a:lnTo>
                    <a:pt x="0" y="5518"/>
                  </a:lnTo>
                  <a:lnTo>
                    <a:pt x="0" y="5747"/>
                  </a:lnTo>
                  <a:lnTo>
                    <a:pt x="22" y="5982"/>
                  </a:lnTo>
                  <a:lnTo>
                    <a:pt x="65" y="6206"/>
                  </a:lnTo>
                  <a:lnTo>
                    <a:pt x="130" y="6430"/>
                  </a:lnTo>
                  <a:lnTo>
                    <a:pt x="216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0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8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2" y="8828"/>
                  </a:lnTo>
                  <a:lnTo>
                    <a:pt x="2290" y="8998"/>
                  </a:lnTo>
                  <a:lnTo>
                    <a:pt x="2549" y="9167"/>
                  </a:lnTo>
                  <a:lnTo>
                    <a:pt x="2808" y="9331"/>
                  </a:lnTo>
                  <a:lnTo>
                    <a:pt x="3089" y="9489"/>
                  </a:lnTo>
                  <a:lnTo>
                    <a:pt x="3370" y="9648"/>
                  </a:lnTo>
                  <a:lnTo>
                    <a:pt x="3651" y="9795"/>
                  </a:lnTo>
                  <a:lnTo>
                    <a:pt x="3975" y="9943"/>
                  </a:lnTo>
                  <a:lnTo>
                    <a:pt x="4277" y="10085"/>
                  </a:lnTo>
                  <a:lnTo>
                    <a:pt x="4601" y="10222"/>
                  </a:lnTo>
                  <a:lnTo>
                    <a:pt x="4925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40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avLst/>
              <a:gdLst/>
              <a:ahLst/>
              <a:cxnLst/>
              <a:rect l="l" t="t" r="r" b="b"/>
              <a:pathLst>
                <a:path w="5487" h="38963" extrusionOk="0">
                  <a:moveTo>
                    <a:pt x="5487" y="1"/>
                  </a:moveTo>
                  <a:lnTo>
                    <a:pt x="1" y="771"/>
                  </a:lnTo>
                  <a:lnTo>
                    <a:pt x="1" y="38962"/>
                  </a:lnTo>
                  <a:lnTo>
                    <a:pt x="5487" y="38192"/>
                  </a:lnTo>
                  <a:lnTo>
                    <a:pt x="5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flipH="1">
              <a:off x="6173474" y="2362775"/>
              <a:ext cx="1068233" cy="151875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1" y="0"/>
                  </a:moveTo>
                  <a:lnTo>
                    <a:pt x="1" y="6075"/>
                  </a:lnTo>
                  <a:lnTo>
                    <a:pt x="158374" y="6075"/>
                  </a:lnTo>
                  <a:lnTo>
                    <a:pt x="158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"/>
          <p:cNvSpPr/>
          <p:nvPr/>
        </p:nvSpPr>
        <p:spPr>
          <a:xfrm flipH="1">
            <a:off x="7487192" y="1334046"/>
            <a:ext cx="563339" cy="12321"/>
          </a:xfrm>
          <a:custGeom>
            <a:avLst/>
            <a:gdLst/>
            <a:ahLst/>
            <a:cxnLst/>
            <a:rect l="l" t="t" r="r" b="b"/>
            <a:pathLst>
              <a:path w="213994" h="1263" extrusionOk="0">
                <a:moveTo>
                  <a:pt x="0" y="1"/>
                </a:moveTo>
                <a:lnTo>
                  <a:pt x="0" y="1263"/>
                </a:lnTo>
                <a:lnTo>
                  <a:pt x="213994" y="1263"/>
                </a:lnTo>
                <a:lnTo>
                  <a:pt x="213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"/>
          <p:cNvSpPr/>
          <p:nvPr/>
        </p:nvSpPr>
        <p:spPr>
          <a:xfrm>
            <a:off x="283025" y="921025"/>
            <a:ext cx="7764600" cy="4120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"/>
          <p:cNvSpPr/>
          <p:nvPr/>
        </p:nvSpPr>
        <p:spPr>
          <a:xfrm>
            <a:off x="495325" y="726925"/>
            <a:ext cx="77391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5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5"/>
          <p:cNvSpPr/>
          <p:nvPr/>
        </p:nvSpPr>
        <p:spPr>
          <a:xfrm>
            <a:off x="2372075" y="1177000"/>
            <a:ext cx="6051900" cy="3426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5"/>
          <p:cNvSpPr/>
          <p:nvPr/>
        </p:nvSpPr>
        <p:spPr>
          <a:xfrm>
            <a:off x="720000" y="1177000"/>
            <a:ext cx="1690500" cy="2698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5"/>
          <p:cNvSpPr/>
          <p:nvPr/>
        </p:nvSpPr>
        <p:spPr>
          <a:xfrm>
            <a:off x="1877997" y="3875500"/>
            <a:ext cx="532500" cy="727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5"/>
          <p:cNvSpPr/>
          <p:nvPr/>
        </p:nvSpPr>
        <p:spPr>
          <a:xfrm>
            <a:off x="720000" y="3875500"/>
            <a:ext cx="1158000" cy="727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5"/>
          <p:cNvSpPr/>
          <p:nvPr/>
        </p:nvSpPr>
        <p:spPr>
          <a:xfrm>
            <a:off x="7890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9056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5"/>
          <p:cNvSpPr/>
          <p:nvPr/>
        </p:nvSpPr>
        <p:spPr>
          <a:xfrm>
            <a:off x="10221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11386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12551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5"/>
          <p:cNvSpPr/>
          <p:nvPr/>
        </p:nvSpPr>
        <p:spPr>
          <a:xfrm>
            <a:off x="13717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14882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"/>
          <p:cNvSpPr/>
          <p:nvPr/>
        </p:nvSpPr>
        <p:spPr>
          <a:xfrm>
            <a:off x="16047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17212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5"/>
          <p:cNvSpPr/>
          <p:nvPr/>
        </p:nvSpPr>
        <p:spPr>
          <a:xfrm>
            <a:off x="18378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5"/>
          <p:cNvSpPr/>
          <p:nvPr/>
        </p:nvSpPr>
        <p:spPr>
          <a:xfrm>
            <a:off x="7890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"/>
          <p:cNvSpPr/>
          <p:nvPr/>
        </p:nvSpPr>
        <p:spPr>
          <a:xfrm>
            <a:off x="9056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5"/>
          <p:cNvSpPr/>
          <p:nvPr/>
        </p:nvSpPr>
        <p:spPr>
          <a:xfrm>
            <a:off x="10221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5"/>
          <p:cNvSpPr/>
          <p:nvPr/>
        </p:nvSpPr>
        <p:spPr>
          <a:xfrm>
            <a:off x="11386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5"/>
          <p:cNvSpPr/>
          <p:nvPr/>
        </p:nvSpPr>
        <p:spPr>
          <a:xfrm>
            <a:off x="12551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5"/>
          <p:cNvSpPr/>
          <p:nvPr/>
        </p:nvSpPr>
        <p:spPr>
          <a:xfrm>
            <a:off x="13717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5"/>
          <p:cNvSpPr/>
          <p:nvPr/>
        </p:nvSpPr>
        <p:spPr>
          <a:xfrm>
            <a:off x="14882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5"/>
          <p:cNvSpPr/>
          <p:nvPr/>
        </p:nvSpPr>
        <p:spPr>
          <a:xfrm>
            <a:off x="16047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5"/>
          <p:cNvSpPr/>
          <p:nvPr/>
        </p:nvSpPr>
        <p:spPr>
          <a:xfrm>
            <a:off x="17212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5"/>
          <p:cNvSpPr/>
          <p:nvPr/>
        </p:nvSpPr>
        <p:spPr>
          <a:xfrm>
            <a:off x="18378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"/>
          <p:cNvSpPr/>
          <p:nvPr/>
        </p:nvSpPr>
        <p:spPr>
          <a:xfrm>
            <a:off x="7890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5"/>
          <p:cNvSpPr/>
          <p:nvPr/>
        </p:nvSpPr>
        <p:spPr>
          <a:xfrm>
            <a:off x="9056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5"/>
          <p:cNvSpPr/>
          <p:nvPr/>
        </p:nvSpPr>
        <p:spPr>
          <a:xfrm>
            <a:off x="10221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5"/>
          <p:cNvSpPr/>
          <p:nvPr/>
        </p:nvSpPr>
        <p:spPr>
          <a:xfrm>
            <a:off x="11386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5"/>
          <p:cNvSpPr/>
          <p:nvPr/>
        </p:nvSpPr>
        <p:spPr>
          <a:xfrm>
            <a:off x="12551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5"/>
          <p:cNvSpPr/>
          <p:nvPr/>
        </p:nvSpPr>
        <p:spPr>
          <a:xfrm>
            <a:off x="13717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5"/>
          <p:cNvSpPr/>
          <p:nvPr/>
        </p:nvSpPr>
        <p:spPr>
          <a:xfrm>
            <a:off x="14882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5"/>
          <p:cNvSpPr/>
          <p:nvPr/>
        </p:nvSpPr>
        <p:spPr>
          <a:xfrm>
            <a:off x="16047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5"/>
          <p:cNvSpPr/>
          <p:nvPr/>
        </p:nvSpPr>
        <p:spPr>
          <a:xfrm>
            <a:off x="17212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5"/>
          <p:cNvSpPr/>
          <p:nvPr/>
        </p:nvSpPr>
        <p:spPr>
          <a:xfrm>
            <a:off x="18378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5"/>
          <p:cNvSpPr/>
          <p:nvPr/>
        </p:nvSpPr>
        <p:spPr>
          <a:xfrm>
            <a:off x="7890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5"/>
          <p:cNvSpPr/>
          <p:nvPr/>
        </p:nvSpPr>
        <p:spPr>
          <a:xfrm>
            <a:off x="9056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10221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11386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12551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13717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14882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16047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17212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18378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7890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9056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10221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11386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12551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13717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14882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16047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17212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18378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7890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9056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10221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11386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12551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13717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14882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16047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17212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18378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7890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9056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10221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11386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12551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13717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14882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16047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17212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18378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7890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9056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10221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11386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12551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13717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14882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16047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17212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18378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890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9056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10221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11386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12551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13717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14882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16047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17212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18378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7890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9056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10221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11386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12551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13717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14882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16047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17212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18378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7890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9056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10221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11386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5"/>
          <p:cNvSpPr/>
          <p:nvPr/>
        </p:nvSpPr>
        <p:spPr>
          <a:xfrm>
            <a:off x="12551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5"/>
          <p:cNvSpPr/>
          <p:nvPr/>
        </p:nvSpPr>
        <p:spPr>
          <a:xfrm>
            <a:off x="13717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5"/>
          <p:cNvSpPr/>
          <p:nvPr/>
        </p:nvSpPr>
        <p:spPr>
          <a:xfrm>
            <a:off x="14882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5"/>
          <p:cNvSpPr/>
          <p:nvPr/>
        </p:nvSpPr>
        <p:spPr>
          <a:xfrm>
            <a:off x="16047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5"/>
          <p:cNvSpPr/>
          <p:nvPr/>
        </p:nvSpPr>
        <p:spPr>
          <a:xfrm>
            <a:off x="17212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5"/>
          <p:cNvSpPr/>
          <p:nvPr/>
        </p:nvSpPr>
        <p:spPr>
          <a:xfrm>
            <a:off x="18378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5"/>
          <p:cNvSpPr/>
          <p:nvPr/>
        </p:nvSpPr>
        <p:spPr>
          <a:xfrm>
            <a:off x="7890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5"/>
          <p:cNvSpPr/>
          <p:nvPr/>
        </p:nvSpPr>
        <p:spPr>
          <a:xfrm>
            <a:off x="9056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5"/>
          <p:cNvSpPr/>
          <p:nvPr/>
        </p:nvSpPr>
        <p:spPr>
          <a:xfrm>
            <a:off x="10221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5"/>
          <p:cNvSpPr/>
          <p:nvPr/>
        </p:nvSpPr>
        <p:spPr>
          <a:xfrm>
            <a:off x="11386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5"/>
          <p:cNvSpPr/>
          <p:nvPr/>
        </p:nvSpPr>
        <p:spPr>
          <a:xfrm>
            <a:off x="12551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5"/>
          <p:cNvSpPr/>
          <p:nvPr/>
        </p:nvSpPr>
        <p:spPr>
          <a:xfrm>
            <a:off x="13717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>
            <a:off x="14882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>
            <a:off x="16047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>
            <a:off x="17212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>
            <a:off x="18378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>
            <a:off x="7890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>
            <a:off x="9056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>
            <a:off x="10221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>
            <a:off x="11386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>
            <a:off x="12551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>
            <a:off x="13717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>
            <a:off x="14882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>
            <a:off x="16047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>
            <a:off x="17212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>
            <a:off x="18378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>
            <a:off x="7890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>
            <a:off x="9056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>
            <a:off x="10221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>
            <a:off x="11386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>
            <a:off x="12551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>
            <a:off x="13717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>
            <a:off x="14882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5"/>
          <p:cNvSpPr/>
          <p:nvPr/>
        </p:nvSpPr>
        <p:spPr>
          <a:xfrm>
            <a:off x="16047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5"/>
          <p:cNvSpPr/>
          <p:nvPr/>
        </p:nvSpPr>
        <p:spPr>
          <a:xfrm>
            <a:off x="17212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5"/>
          <p:cNvSpPr/>
          <p:nvPr/>
        </p:nvSpPr>
        <p:spPr>
          <a:xfrm>
            <a:off x="18378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5"/>
          <p:cNvSpPr/>
          <p:nvPr/>
        </p:nvSpPr>
        <p:spPr>
          <a:xfrm>
            <a:off x="7890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5"/>
          <p:cNvSpPr/>
          <p:nvPr/>
        </p:nvSpPr>
        <p:spPr>
          <a:xfrm>
            <a:off x="9056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5"/>
          <p:cNvSpPr/>
          <p:nvPr/>
        </p:nvSpPr>
        <p:spPr>
          <a:xfrm>
            <a:off x="10221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5"/>
          <p:cNvSpPr/>
          <p:nvPr/>
        </p:nvSpPr>
        <p:spPr>
          <a:xfrm>
            <a:off x="11386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5"/>
          <p:cNvSpPr/>
          <p:nvPr/>
        </p:nvSpPr>
        <p:spPr>
          <a:xfrm>
            <a:off x="12551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5"/>
          <p:cNvSpPr/>
          <p:nvPr/>
        </p:nvSpPr>
        <p:spPr>
          <a:xfrm>
            <a:off x="13717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5"/>
          <p:cNvSpPr/>
          <p:nvPr/>
        </p:nvSpPr>
        <p:spPr>
          <a:xfrm>
            <a:off x="14882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5"/>
          <p:cNvSpPr/>
          <p:nvPr/>
        </p:nvSpPr>
        <p:spPr>
          <a:xfrm>
            <a:off x="16047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5"/>
          <p:cNvSpPr/>
          <p:nvPr/>
        </p:nvSpPr>
        <p:spPr>
          <a:xfrm>
            <a:off x="17212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5"/>
          <p:cNvSpPr/>
          <p:nvPr/>
        </p:nvSpPr>
        <p:spPr>
          <a:xfrm>
            <a:off x="18378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5"/>
          <p:cNvSpPr/>
          <p:nvPr/>
        </p:nvSpPr>
        <p:spPr>
          <a:xfrm>
            <a:off x="7890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5"/>
          <p:cNvSpPr/>
          <p:nvPr/>
        </p:nvSpPr>
        <p:spPr>
          <a:xfrm>
            <a:off x="9056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5"/>
          <p:cNvSpPr/>
          <p:nvPr/>
        </p:nvSpPr>
        <p:spPr>
          <a:xfrm>
            <a:off x="10221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5"/>
          <p:cNvSpPr/>
          <p:nvPr/>
        </p:nvSpPr>
        <p:spPr>
          <a:xfrm>
            <a:off x="11386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5"/>
          <p:cNvSpPr/>
          <p:nvPr/>
        </p:nvSpPr>
        <p:spPr>
          <a:xfrm>
            <a:off x="12551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5"/>
          <p:cNvSpPr/>
          <p:nvPr/>
        </p:nvSpPr>
        <p:spPr>
          <a:xfrm>
            <a:off x="13717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5"/>
          <p:cNvSpPr/>
          <p:nvPr/>
        </p:nvSpPr>
        <p:spPr>
          <a:xfrm>
            <a:off x="14882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5"/>
          <p:cNvSpPr/>
          <p:nvPr/>
        </p:nvSpPr>
        <p:spPr>
          <a:xfrm>
            <a:off x="16047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5"/>
          <p:cNvSpPr/>
          <p:nvPr/>
        </p:nvSpPr>
        <p:spPr>
          <a:xfrm>
            <a:off x="17212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5"/>
          <p:cNvSpPr/>
          <p:nvPr/>
        </p:nvSpPr>
        <p:spPr>
          <a:xfrm>
            <a:off x="18378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5"/>
          <p:cNvSpPr/>
          <p:nvPr/>
        </p:nvSpPr>
        <p:spPr>
          <a:xfrm>
            <a:off x="7890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5"/>
          <p:cNvSpPr/>
          <p:nvPr/>
        </p:nvSpPr>
        <p:spPr>
          <a:xfrm>
            <a:off x="9056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5"/>
          <p:cNvSpPr/>
          <p:nvPr/>
        </p:nvSpPr>
        <p:spPr>
          <a:xfrm>
            <a:off x="10221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5"/>
          <p:cNvSpPr/>
          <p:nvPr/>
        </p:nvSpPr>
        <p:spPr>
          <a:xfrm>
            <a:off x="11386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5"/>
          <p:cNvSpPr/>
          <p:nvPr/>
        </p:nvSpPr>
        <p:spPr>
          <a:xfrm>
            <a:off x="12551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5"/>
          <p:cNvSpPr/>
          <p:nvPr/>
        </p:nvSpPr>
        <p:spPr>
          <a:xfrm>
            <a:off x="13717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5"/>
          <p:cNvSpPr/>
          <p:nvPr/>
        </p:nvSpPr>
        <p:spPr>
          <a:xfrm>
            <a:off x="14882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5"/>
          <p:cNvSpPr/>
          <p:nvPr/>
        </p:nvSpPr>
        <p:spPr>
          <a:xfrm>
            <a:off x="16047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5"/>
          <p:cNvSpPr/>
          <p:nvPr/>
        </p:nvSpPr>
        <p:spPr>
          <a:xfrm>
            <a:off x="17212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5"/>
          <p:cNvSpPr/>
          <p:nvPr/>
        </p:nvSpPr>
        <p:spPr>
          <a:xfrm>
            <a:off x="18378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5"/>
          <p:cNvSpPr/>
          <p:nvPr/>
        </p:nvSpPr>
        <p:spPr>
          <a:xfrm>
            <a:off x="7890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5"/>
          <p:cNvSpPr/>
          <p:nvPr/>
        </p:nvSpPr>
        <p:spPr>
          <a:xfrm>
            <a:off x="9056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5"/>
          <p:cNvSpPr/>
          <p:nvPr/>
        </p:nvSpPr>
        <p:spPr>
          <a:xfrm>
            <a:off x="10221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5"/>
          <p:cNvSpPr/>
          <p:nvPr/>
        </p:nvSpPr>
        <p:spPr>
          <a:xfrm>
            <a:off x="11386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5"/>
          <p:cNvSpPr/>
          <p:nvPr/>
        </p:nvSpPr>
        <p:spPr>
          <a:xfrm>
            <a:off x="12551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5"/>
          <p:cNvSpPr/>
          <p:nvPr/>
        </p:nvSpPr>
        <p:spPr>
          <a:xfrm>
            <a:off x="13717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5"/>
          <p:cNvSpPr/>
          <p:nvPr/>
        </p:nvSpPr>
        <p:spPr>
          <a:xfrm>
            <a:off x="14882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5"/>
          <p:cNvSpPr/>
          <p:nvPr/>
        </p:nvSpPr>
        <p:spPr>
          <a:xfrm>
            <a:off x="16047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5"/>
          <p:cNvSpPr/>
          <p:nvPr/>
        </p:nvSpPr>
        <p:spPr>
          <a:xfrm>
            <a:off x="17212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5"/>
          <p:cNvSpPr/>
          <p:nvPr/>
        </p:nvSpPr>
        <p:spPr>
          <a:xfrm>
            <a:off x="18378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5"/>
          <p:cNvSpPr/>
          <p:nvPr/>
        </p:nvSpPr>
        <p:spPr>
          <a:xfrm>
            <a:off x="7890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5"/>
          <p:cNvSpPr/>
          <p:nvPr/>
        </p:nvSpPr>
        <p:spPr>
          <a:xfrm>
            <a:off x="9056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5"/>
          <p:cNvSpPr/>
          <p:nvPr/>
        </p:nvSpPr>
        <p:spPr>
          <a:xfrm>
            <a:off x="10221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5"/>
          <p:cNvSpPr/>
          <p:nvPr/>
        </p:nvSpPr>
        <p:spPr>
          <a:xfrm>
            <a:off x="11386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5"/>
          <p:cNvSpPr/>
          <p:nvPr/>
        </p:nvSpPr>
        <p:spPr>
          <a:xfrm>
            <a:off x="12551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5"/>
          <p:cNvSpPr/>
          <p:nvPr/>
        </p:nvSpPr>
        <p:spPr>
          <a:xfrm>
            <a:off x="13717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5"/>
          <p:cNvSpPr/>
          <p:nvPr/>
        </p:nvSpPr>
        <p:spPr>
          <a:xfrm>
            <a:off x="14882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5"/>
          <p:cNvSpPr/>
          <p:nvPr/>
        </p:nvSpPr>
        <p:spPr>
          <a:xfrm>
            <a:off x="16047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5"/>
          <p:cNvSpPr/>
          <p:nvPr/>
        </p:nvSpPr>
        <p:spPr>
          <a:xfrm>
            <a:off x="17212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5"/>
          <p:cNvSpPr/>
          <p:nvPr/>
        </p:nvSpPr>
        <p:spPr>
          <a:xfrm>
            <a:off x="18378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"/>
          <p:cNvSpPr/>
          <p:nvPr/>
        </p:nvSpPr>
        <p:spPr>
          <a:xfrm>
            <a:off x="7890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"/>
          <p:cNvSpPr/>
          <p:nvPr/>
        </p:nvSpPr>
        <p:spPr>
          <a:xfrm>
            <a:off x="9056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5"/>
          <p:cNvSpPr/>
          <p:nvPr/>
        </p:nvSpPr>
        <p:spPr>
          <a:xfrm>
            <a:off x="10221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5"/>
          <p:cNvSpPr/>
          <p:nvPr/>
        </p:nvSpPr>
        <p:spPr>
          <a:xfrm>
            <a:off x="11386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5"/>
          <p:cNvSpPr/>
          <p:nvPr/>
        </p:nvSpPr>
        <p:spPr>
          <a:xfrm>
            <a:off x="12551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5"/>
          <p:cNvSpPr/>
          <p:nvPr/>
        </p:nvSpPr>
        <p:spPr>
          <a:xfrm>
            <a:off x="13717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5"/>
          <p:cNvSpPr/>
          <p:nvPr/>
        </p:nvSpPr>
        <p:spPr>
          <a:xfrm>
            <a:off x="14882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5"/>
          <p:cNvSpPr/>
          <p:nvPr/>
        </p:nvSpPr>
        <p:spPr>
          <a:xfrm>
            <a:off x="16047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5"/>
          <p:cNvSpPr/>
          <p:nvPr/>
        </p:nvSpPr>
        <p:spPr>
          <a:xfrm>
            <a:off x="17212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5"/>
          <p:cNvSpPr/>
          <p:nvPr/>
        </p:nvSpPr>
        <p:spPr>
          <a:xfrm>
            <a:off x="18378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5"/>
          <p:cNvSpPr/>
          <p:nvPr/>
        </p:nvSpPr>
        <p:spPr>
          <a:xfrm>
            <a:off x="7890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5"/>
          <p:cNvSpPr/>
          <p:nvPr/>
        </p:nvSpPr>
        <p:spPr>
          <a:xfrm>
            <a:off x="9056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5"/>
          <p:cNvSpPr/>
          <p:nvPr/>
        </p:nvSpPr>
        <p:spPr>
          <a:xfrm>
            <a:off x="10221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5"/>
          <p:cNvSpPr/>
          <p:nvPr/>
        </p:nvSpPr>
        <p:spPr>
          <a:xfrm>
            <a:off x="11386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5"/>
          <p:cNvSpPr/>
          <p:nvPr/>
        </p:nvSpPr>
        <p:spPr>
          <a:xfrm>
            <a:off x="12551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5"/>
          <p:cNvSpPr/>
          <p:nvPr/>
        </p:nvSpPr>
        <p:spPr>
          <a:xfrm>
            <a:off x="13717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5"/>
          <p:cNvSpPr/>
          <p:nvPr/>
        </p:nvSpPr>
        <p:spPr>
          <a:xfrm>
            <a:off x="14882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5"/>
          <p:cNvSpPr/>
          <p:nvPr/>
        </p:nvSpPr>
        <p:spPr>
          <a:xfrm>
            <a:off x="16047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5"/>
          <p:cNvSpPr/>
          <p:nvPr/>
        </p:nvSpPr>
        <p:spPr>
          <a:xfrm>
            <a:off x="17212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5"/>
          <p:cNvSpPr/>
          <p:nvPr/>
        </p:nvSpPr>
        <p:spPr>
          <a:xfrm>
            <a:off x="18378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5"/>
          <p:cNvSpPr/>
          <p:nvPr/>
        </p:nvSpPr>
        <p:spPr>
          <a:xfrm>
            <a:off x="7890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5"/>
          <p:cNvSpPr/>
          <p:nvPr/>
        </p:nvSpPr>
        <p:spPr>
          <a:xfrm>
            <a:off x="9056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5"/>
          <p:cNvSpPr/>
          <p:nvPr/>
        </p:nvSpPr>
        <p:spPr>
          <a:xfrm>
            <a:off x="10221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5"/>
          <p:cNvSpPr/>
          <p:nvPr/>
        </p:nvSpPr>
        <p:spPr>
          <a:xfrm>
            <a:off x="11386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5"/>
          <p:cNvSpPr/>
          <p:nvPr/>
        </p:nvSpPr>
        <p:spPr>
          <a:xfrm>
            <a:off x="12551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5"/>
          <p:cNvSpPr/>
          <p:nvPr/>
        </p:nvSpPr>
        <p:spPr>
          <a:xfrm>
            <a:off x="13717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5"/>
          <p:cNvSpPr/>
          <p:nvPr/>
        </p:nvSpPr>
        <p:spPr>
          <a:xfrm>
            <a:off x="14882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5"/>
          <p:cNvSpPr/>
          <p:nvPr/>
        </p:nvSpPr>
        <p:spPr>
          <a:xfrm>
            <a:off x="16047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5"/>
          <p:cNvSpPr/>
          <p:nvPr/>
        </p:nvSpPr>
        <p:spPr>
          <a:xfrm>
            <a:off x="17212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5"/>
          <p:cNvSpPr/>
          <p:nvPr/>
        </p:nvSpPr>
        <p:spPr>
          <a:xfrm>
            <a:off x="18378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5"/>
          <p:cNvSpPr/>
          <p:nvPr/>
        </p:nvSpPr>
        <p:spPr>
          <a:xfrm>
            <a:off x="7890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5"/>
          <p:cNvSpPr/>
          <p:nvPr/>
        </p:nvSpPr>
        <p:spPr>
          <a:xfrm>
            <a:off x="9056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5"/>
          <p:cNvSpPr/>
          <p:nvPr/>
        </p:nvSpPr>
        <p:spPr>
          <a:xfrm>
            <a:off x="10221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5"/>
          <p:cNvSpPr/>
          <p:nvPr/>
        </p:nvSpPr>
        <p:spPr>
          <a:xfrm>
            <a:off x="11386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5"/>
          <p:cNvSpPr/>
          <p:nvPr/>
        </p:nvSpPr>
        <p:spPr>
          <a:xfrm>
            <a:off x="12551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5"/>
          <p:cNvSpPr/>
          <p:nvPr/>
        </p:nvSpPr>
        <p:spPr>
          <a:xfrm>
            <a:off x="13717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5"/>
          <p:cNvSpPr/>
          <p:nvPr/>
        </p:nvSpPr>
        <p:spPr>
          <a:xfrm>
            <a:off x="14882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5"/>
          <p:cNvSpPr/>
          <p:nvPr/>
        </p:nvSpPr>
        <p:spPr>
          <a:xfrm>
            <a:off x="16047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5"/>
          <p:cNvSpPr/>
          <p:nvPr/>
        </p:nvSpPr>
        <p:spPr>
          <a:xfrm>
            <a:off x="17212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5"/>
          <p:cNvSpPr/>
          <p:nvPr/>
        </p:nvSpPr>
        <p:spPr>
          <a:xfrm>
            <a:off x="18378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5"/>
          <p:cNvSpPr/>
          <p:nvPr/>
        </p:nvSpPr>
        <p:spPr>
          <a:xfrm>
            <a:off x="7890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5"/>
          <p:cNvSpPr/>
          <p:nvPr/>
        </p:nvSpPr>
        <p:spPr>
          <a:xfrm>
            <a:off x="9056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5"/>
          <p:cNvSpPr/>
          <p:nvPr/>
        </p:nvSpPr>
        <p:spPr>
          <a:xfrm>
            <a:off x="10221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5"/>
          <p:cNvSpPr/>
          <p:nvPr/>
        </p:nvSpPr>
        <p:spPr>
          <a:xfrm>
            <a:off x="11386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5"/>
          <p:cNvSpPr/>
          <p:nvPr/>
        </p:nvSpPr>
        <p:spPr>
          <a:xfrm>
            <a:off x="12551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5"/>
          <p:cNvSpPr/>
          <p:nvPr/>
        </p:nvSpPr>
        <p:spPr>
          <a:xfrm>
            <a:off x="13717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5"/>
          <p:cNvSpPr/>
          <p:nvPr/>
        </p:nvSpPr>
        <p:spPr>
          <a:xfrm>
            <a:off x="14882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5"/>
          <p:cNvSpPr/>
          <p:nvPr/>
        </p:nvSpPr>
        <p:spPr>
          <a:xfrm>
            <a:off x="16047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5"/>
          <p:cNvSpPr/>
          <p:nvPr/>
        </p:nvSpPr>
        <p:spPr>
          <a:xfrm>
            <a:off x="17212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5"/>
          <p:cNvSpPr/>
          <p:nvPr/>
        </p:nvSpPr>
        <p:spPr>
          <a:xfrm>
            <a:off x="18378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5"/>
          <p:cNvSpPr/>
          <p:nvPr/>
        </p:nvSpPr>
        <p:spPr>
          <a:xfrm>
            <a:off x="7890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5"/>
          <p:cNvSpPr/>
          <p:nvPr/>
        </p:nvSpPr>
        <p:spPr>
          <a:xfrm>
            <a:off x="9056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5"/>
          <p:cNvSpPr/>
          <p:nvPr/>
        </p:nvSpPr>
        <p:spPr>
          <a:xfrm>
            <a:off x="10221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5"/>
          <p:cNvSpPr/>
          <p:nvPr/>
        </p:nvSpPr>
        <p:spPr>
          <a:xfrm>
            <a:off x="11386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5"/>
          <p:cNvSpPr/>
          <p:nvPr/>
        </p:nvSpPr>
        <p:spPr>
          <a:xfrm>
            <a:off x="12551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5"/>
          <p:cNvSpPr/>
          <p:nvPr/>
        </p:nvSpPr>
        <p:spPr>
          <a:xfrm>
            <a:off x="13717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5"/>
          <p:cNvSpPr/>
          <p:nvPr/>
        </p:nvSpPr>
        <p:spPr>
          <a:xfrm>
            <a:off x="14882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5"/>
          <p:cNvSpPr/>
          <p:nvPr/>
        </p:nvSpPr>
        <p:spPr>
          <a:xfrm>
            <a:off x="16047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5"/>
          <p:cNvSpPr/>
          <p:nvPr/>
        </p:nvSpPr>
        <p:spPr>
          <a:xfrm>
            <a:off x="17212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5"/>
          <p:cNvSpPr/>
          <p:nvPr/>
        </p:nvSpPr>
        <p:spPr>
          <a:xfrm>
            <a:off x="18378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5"/>
          <p:cNvSpPr/>
          <p:nvPr/>
        </p:nvSpPr>
        <p:spPr>
          <a:xfrm>
            <a:off x="7890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5"/>
          <p:cNvSpPr/>
          <p:nvPr/>
        </p:nvSpPr>
        <p:spPr>
          <a:xfrm>
            <a:off x="9056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5"/>
          <p:cNvSpPr/>
          <p:nvPr/>
        </p:nvSpPr>
        <p:spPr>
          <a:xfrm>
            <a:off x="10221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5"/>
          <p:cNvSpPr/>
          <p:nvPr/>
        </p:nvSpPr>
        <p:spPr>
          <a:xfrm>
            <a:off x="11386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5"/>
          <p:cNvSpPr/>
          <p:nvPr/>
        </p:nvSpPr>
        <p:spPr>
          <a:xfrm>
            <a:off x="12551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5"/>
          <p:cNvSpPr/>
          <p:nvPr/>
        </p:nvSpPr>
        <p:spPr>
          <a:xfrm>
            <a:off x="13717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5"/>
          <p:cNvSpPr/>
          <p:nvPr/>
        </p:nvSpPr>
        <p:spPr>
          <a:xfrm>
            <a:off x="14882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5"/>
          <p:cNvSpPr/>
          <p:nvPr/>
        </p:nvSpPr>
        <p:spPr>
          <a:xfrm>
            <a:off x="16047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5"/>
          <p:cNvSpPr/>
          <p:nvPr/>
        </p:nvSpPr>
        <p:spPr>
          <a:xfrm>
            <a:off x="17212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>
            <a:off x="18378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5"/>
          <p:cNvSpPr/>
          <p:nvPr/>
        </p:nvSpPr>
        <p:spPr>
          <a:xfrm>
            <a:off x="7890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5"/>
          <p:cNvSpPr/>
          <p:nvPr/>
        </p:nvSpPr>
        <p:spPr>
          <a:xfrm>
            <a:off x="9056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5"/>
          <p:cNvSpPr/>
          <p:nvPr/>
        </p:nvSpPr>
        <p:spPr>
          <a:xfrm>
            <a:off x="10221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5"/>
          <p:cNvSpPr/>
          <p:nvPr/>
        </p:nvSpPr>
        <p:spPr>
          <a:xfrm>
            <a:off x="11386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5"/>
          <p:cNvSpPr/>
          <p:nvPr/>
        </p:nvSpPr>
        <p:spPr>
          <a:xfrm>
            <a:off x="12551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5"/>
          <p:cNvSpPr/>
          <p:nvPr/>
        </p:nvSpPr>
        <p:spPr>
          <a:xfrm>
            <a:off x="13717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5"/>
          <p:cNvSpPr/>
          <p:nvPr/>
        </p:nvSpPr>
        <p:spPr>
          <a:xfrm>
            <a:off x="14882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5"/>
          <p:cNvSpPr/>
          <p:nvPr/>
        </p:nvSpPr>
        <p:spPr>
          <a:xfrm>
            <a:off x="16047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5"/>
          <p:cNvSpPr/>
          <p:nvPr/>
        </p:nvSpPr>
        <p:spPr>
          <a:xfrm>
            <a:off x="17212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5"/>
          <p:cNvSpPr/>
          <p:nvPr/>
        </p:nvSpPr>
        <p:spPr>
          <a:xfrm>
            <a:off x="18378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5"/>
          <p:cNvSpPr/>
          <p:nvPr/>
        </p:nvSpPr>
        <p:spPr>
          <a:xfrm>
            <a:off x="7890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5"/>
          <p:cNvSpPr/>
          <p:nvPr/>
        </p:nvSpPr>
        <p:spPr>
          <a:xfrm>
            <a:off x="9056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5"/>
          <p:cNvSpPr/>
          <p:nvPr/>
        </p:nvSpPr>
        <p:spPr>
          <a:xfrm>
            <a:off x="10221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5"/>
          <p:cNvSpPr/>
          <p:nvPr/>
        </p:nvSpPr>
        <p:spPr>
          <a:xfrm>
            <a:off x="11386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5"/>
          <p:cNvSpPr/>
          <p:nvPr/>
        </p:nvSpPr>
        <p:spPr>
          <a:xfrm>
            <a:off x="12551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5"/>
          <p:cNvSpPr/>
          <p:nvPr/>
        </p:nvSpPr>
        <p:spPr>
          <a:xfrm>
            <a:off x="13717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5"/>
          <p:cNvSpPr/>
          <p:nvPr/>
        </p:nvSpPr>
        <p:spPr>
          <a:xfrm>
            <a:off x="14882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5"/>
          <p:cNvSpPr/>
          <p:nvPr/>
        </p:nvSpPr>
        <p:spPr>
          <a:xfrm>
            <a:off x="16047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/>
          <p:nvPr/>
        </p:nvSpPr>
        <p:spPr>
          <a:xfrm>
            <a:off x="17212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5"/>
          <p:cNvSpPr/>
          <p:nvPr/>
        </p:nvSpPr>
        <p:spPr>
          <a:xfrm>
            <a:off x="18378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5"/>
          <p:cNvSpPr/>
          <p:nvPr/>
        </p:nvSpPr>
        <p:spPr>
          <a:xfrm>
            <a:off x="19543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5"/>
          <p:cNvSpPr/>
          <p:nvPr/>
        </p:nvSpPr>
        <p:spPr>
          <a:xfrm>
            <a:off x="20708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5"/>
          <p:cNvSpPr/>
          <p:nvPr/>
        </p:nvSpPr>
        <p:spPr>
          <a:xfrm>
            <a:off x="21873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5"/>
          <p:cNvSpPr/>
          <p:nvPr/>
        </p:nvSpPr>
        <p:spPr>
          <a:xfrm>
            <a:off x="23039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5"/>
          <p:cNvSpPr/>
          <p:nvPr/>
        </p:nvSpPr>
        <p:spPr>
          <a:xfrm>
            <a:off x="19543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/>
          <p:nvPr/>
        </p:nvSpPr>
        <p:spPr>
          <a:xfrm>
            <a:off x="20708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"/>
          <p:cNvSpPr/>
          <p:nvPr/>
        </p:nvSpPr>
        <p:spPr>
          <a:xfrm>
            <a:off x="21873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5"/>
          <p:cNvSpPr/>
          <p:nvPr/>
        </p:nvSpPr>
        <p:spPr>
          <a:xfrm>
            <a:off x="23039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5"/>
          <p:cNvSpPr/>
          <p:nvPr/>
        </p:nvSpPr>
        <p:spPr>
          <a:xfrm>
            <a:off x="19543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5"/>
          <p:cNvSpPr/>
          <p:nvPr/>
        </p:nvSpPr>
        <p:spPr>
          <a:xfrm>
            <a:off x="20708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5"/>
          <p:cNvSpPr/>
          <p:nvPr/>
        </p:nvSpPr>
        <p:spPr>
          <a:xfrm>
            <a:off x="21873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5"/>
          <p:cNvSpPr/>
          <p:nvPr/>
        </p:nvSpPr>
        <p:spPr>
          <a:xfrm>
            <a:off x="23039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5"/>
          <p:cNvSpPr/>
          <p:nvPr/>
        </p:nvSpPr>
        <p:spPr>
          <a:xfrm>
            <a:off x="19543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/>
          <p:nvPr/>
        </p:nvSpPr>
        <p:spPr>
          <a:xfrm>
            <a:off x="20708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5"/>
          <p:cNvSpPr/>
          <p:nvPr/>
        </p:nvSpPr>
        <p:spPr>
          <a:xfrm>
            <a:off x="21873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5"/>
          <p:cNvSpPr/>
          <p:nvPr/>
        </p:nvSpPr>
        <p:spPr>
          <a:xfrm>
            <a:off x="23039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"/>
          <p:cNvSpPr/>
          <p:nvPr/>
        </p:nvSpPr>
        <p:spPr>
          <a:xfrm>
            <a:off x="19543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5"/>
          <p:cNvSpPr/>
          <p:nvPr/>
        </p:nvSpPr>
        <p:spPr>
          <a:xfrm>
            <a:off x="20708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5"/>
          <p:cNvSpPr/>
          <p:nvPr/>
        </p:nvSpPr>
        <p:spPr>
          <a:xfrm>
            <a:off x="21873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>
            <a:off x="23039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>
            <a:off x="19543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>
            <a:off x="20708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>
            <a:off x="21873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>
            <a:off x="23039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>
            <a:off x="19543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>
            <a:off x="20708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>
            <a:off x="21873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>
            <a:off x="23039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>
            <a:off x="19543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5"/>
          <p:cNvSpPr/>
          <p:nvPr/>
        </p:nvSpPr>
        <p:spPr>
          <a:xfrm>
            <a:off x="20708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5"/>
          <p:cNvSpPr/>
          <p:nvPr/>
        </p:nvSpPr>
        <p:spPr>
          <a:xfrm>
            <a:off x="21873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5"/>
          <p:cNvSpPr/>
          <p:nvPr/>
        </p:nvSpPr>
        <p:spPr>
          <a:xfrm>
            <a:off x="23039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"/>
          <p:cNvSpPr/>
          <p:nvPr/>
        </p:nvSpPr>
        <p:spPr>
          <a:xfrm>
            <a:off x="19543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"/>
          <p:cNvSpPr/>
          <p:nvPr/>
        </p:nvSpPr>
        <p:spPr>
          <a:xfrm>
            <a:off x="20708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>
            <a:off x="21873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5"/>
          <p:cNvSpPr/>
          <p:nvPr/>
        </p:nvSpPr>
        <p:spPr>
          <a:xfrm>
            <a:off x="23039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>
            <a:off x="19543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>
            <a:off x="20708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>
            <a:off x="21873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>
            <a:off x="23039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>
            <a:off x="19543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>
            <a:off x="20708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/>
          <p:nvPr/>
        </p:nvSpPr>
        <p:spPr>
          <a:xfrm>
            <a:off x="21873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5"/>
          <p:cNvSpPr/>
          <p:nvPr/>
        </p:nvSpPr>
        <p:spPr>
          <a:xfrm>
            <a:off x="23039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19543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20708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21873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>
            <a:off x="23039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>
            <a:off x="19543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5"/>
          <p:cNvSpPr/>
          <p:nvPr/>
        </p:nvSpPr>
        <p:spPr>
          <a:xfrm>
            <a:off x="20708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5"/>
          <p:cNvSpPr/>
          <p:nvPr/>
        </p:nvSpPr>
        <p:spPr>
          <a:xfrm>
            <a:off x="21873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5"/>
          <p:cNvSpPr/>
          <p:nvPr/>
        </p:nvSpPr>
        <p:spPr>
          <a:xfrm>
            <a:off x="23039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5"/>
          <p:cNvSpPr/>
          <p:nvPr/>
        </p:nvSpPr>
        <p:spPr>
          <a:xfrm>
            <a:off x="19543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"/>
          <p:cNvSpPr/>
          <p:nvPr/>
        </p:nvSpPr>
        <p:spPr>
          <a:xfrm>
            <a:off x="20708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5"/>
          <p:cNvSpPr/>
          <p:nvPr/>
        </p:nvSpPr>
        <p:spPr>
          <a:xfrm>
            <a:off x="21873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5"/>
          <p:cNvSpPr/>
          <p:nvPr/>
        </p:nvSpPr>
        <p:spPr>
          <a:xfrm>
            <a:off x="23039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5"/>
          <p:cNvSpPr/>
          <p:nvPr/>
        </p:nvSpPr>
        <p:spPr>
          <a:xfrm>
            <a:off x="19543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/>
          <p:nvPr/>
        </p:nvSpPr>
        <p:spPr>
          <a:xfrm>
            <a:off x="20708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5"/>
          <p:cNvSpPr/>
          <p:nvPr/>
        </p:nvSpPr>
        <p:spPr>
          <a:xfrm>
            <a:off x="21873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>
            <a:off x="23039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>
            <a:off x="19543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>
            <a:off x="20708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>
            <a:off x="21873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>
            <a:off x="23039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>
            <a:off x="19543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>
            <a:off x="20708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>
            <a:off x="21873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>
            <a:off x="23039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>
            <a:off x="19543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>
            <a:off x="20708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>
            <a:off x="21873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>
            <a:off x="23039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>
            <a:off x="19543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20708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>
            <a:off x="21873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5"/>
          <p:cNvSpPr/>
          <p:nvPr/>
        </p:nvSpPr>
        <p:spPr>
          <a:xfrm>
            <a:off x="23039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5"/>
          <p:cNvSpPr/>
          <p:nvPr/>
        </p:nvSpPr>
        <p:spPr>
          <a:xfrm>
            <a:off x="19543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5"/>
          <p:cNvSpPr/>
          <p:nvPr/>
        </p:nvSpPr>
        <p:spPr>
          <a:xfrm>
            <a:off x="20708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5"/>
          <p:cNvSpPr/>
          <p:nvPr/>
        </p:nvSpPr>
        <p:spPr>
          <a:xfrm>
            <a:off x="21873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5"/>
          <p:cNvSpPr/>
          <p:nvPr/>
        </p:nvSpPr>
        <p:spPr>
          <a:xfrm>
            <a:off x="23039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5"/>
          <p:cNvSpPr/>
          <p:nvPr/>
        </p:nvSpPr>
        <p:spPr>
          <a:xfrm>
            <a:off x="19543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5"/>
          <p:cNvSpPr/>
          <p:nvPr/>
        </p:nvSpPr>
        <p:spPr>
          <a:xfrm>
            <a:off x="20708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5"/>
          <p:cNvSpPr/>
          <p:nvPr/>
        </p:nvSpPr>
        <p:spPr>
          <a:xfrm>
            <a:off x="21873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5"/>
          <p:cNvSpPr/>
          <p:nvPr/>
        </p:nvSpPr>
        <p:spPr>
          <a:xfrm>
            <a:off x="23039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5"/>
          <p:cNvSpPr/>
          <p:nvPr/>
        </p:nvSpPr>
        <p:spPr>
          <a:xfrm>
            <a:off x="19543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5"/>
          <p:cNvSpPr/>
          <p:nvPr/>
        </p:nvSpPr>
        <p:spPr>
          <a:xfrm>
            <a:off x="20708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5"/>
          <p:cNvSpPr/>
          <p:nvPr/>
        </p:nvSpPr>
        <p:spPr>
          <a:xfrm>
            <a:off x="21873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5"/>
          <p:cNvSpPr/>
          <p:nvPr/>
        </p:nvSpPr>
        <p:spPr>
          <a:xfrm>
            <a:off x="23039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5"/>
          <p:cNvSpPr/>
          <p:nvPr/>
        </p:nvSpPr>
        <p:spPr>
          <a:xfrm>
            <a:off x="19543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5"/>
          <p:cNvSpPr/>
          <p:nvPr/>
        </p:nvSpPr>
        <p:spPr>
          <a:xfrm>
            <a:off x="20708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5"/>
          <p:cNvSpPr/>
          <p:nvPr/>
        </p:nvSpPr>
        <p:spPr>
          <a:xfrm>
            <a:off x="21873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5"/>
          <p:cNvSpPr/>
          <p:nvPr/>
        </p:nvSpPr>
        <p:spPr>
          <a:xfrm>
            <a:off x="23039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5"/>
          <p:cNvSpPr/>
          <p:nvPr/>
        </p:nvSpPr>
        <p:spPr>
          <a:xfrm>
            <a:off x="19543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5"/>
          <p:cNvSpPr/>
          <p:nvPr/>
        </p:nvSpPr>
        <p:spPr>
          <a:xfrm>
            <a:off x="20708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5"/>
          <p:cNvSpPr/>
          <p:nvPr/>
        </p:nvSpPr>
        <p:spPr>
          <a:xfrm>
            <a:off x="21873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5"/>
          <p:cNvSpPr/>
          <p:nvPr/>
        </p:nvSpPr>
        <p:spPr>
          <a:xfrm>
            <a:off x="23039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5"/>
          <p:cNvSpPr/>
          <p:nvPr/>
        </p:nvSpPr>
        <p:spPr>
          <a:xfrm>
            <a:off x="19543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5"/>
          <p:cNvSpPr/>
          <p:nvPr/>
        </p:nvSpPr>
        <p:spPr>
          <a:xfrm>
            <a:off x="20708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5"/>
          <p:cNvSpPr/>
          <p:nvPr/>
        </p:nvSpPr>
        <p:spPr>
          <a:xfrm>
            <a:off x="21873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23039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>
            <a:off x="19543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5"/>
          <p:cNvSpPr/>
          <p:nvPr/>
        </p:nvSpPr>
        <p:spPr>
          <a:xfrm>
            <a:off x="20708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5"/>
          <p:cNvSpPr/>
          <p:nvPr/>
        </p:nvSpPr>
        <p:spPr>
          <a:xfrm>
            <a:off x="21873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5"/>
          <p:cNvSpPr/>
          <p:nvPr/>
        </p:nvSpPr>
        <p:spPr>
          <a:xfrm>
            <a:off x="23039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5"/>
          <p:cNvSpPr/>
          <p:nvPr/>
        </p:nvSpPr>
        <p:spPr>
          <a:xfrm>
            <a:off x="19543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5"/>
          <p:cNvSpPr/>
          <p:nvPr/>
        </p:nvSpPr>
        <p:spPr>
          <a:xfrm>
            <a:off x="20708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/>
          <p:nvPr/>
        </p:nvSpPr>
        <p:spPr>
          <a:xfrm>
            <a:off x="21873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5"/>
          <p:cNvSpPr/>
          <p:nvPr/>
        </p:nvSpPr>
        <p:spPr>
          <a:xfrm>
            <a:off x="23039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5"/>
          <p:cNvSpPr/>
          <p:nvPr/>
        </p:nvSpPr>
        <p:spPr>
          <a:xfrm>
            <a:off x="19543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5"/>
          <p:cNvSpPr/>
          <p:nvPr/>
        </p:nvSpPr>
        <p:spPr>
          <a:xfrm>
            <a:off x="20708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5"/>
          <p:cNvSpPr/>
          <p:nvPr/>
        </p:nvSpPr>
        <p:spPr>
          <a:xfrm>
            <a:off x="21873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5"/>
          <p:cNvSpPr/>
          <p:nvPr/>
        </p:nvSpPr>
        <p:spPr>
          <a:xfrm>
            <a:off x="23039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5"/>
          <p:cNvSpPr txBox="1">
            <a:spLocks noGrp="1"/>
          </p:cNvSpPr>
          <p:nvPr>
            <p:ph type="title"/>
          </p:nvPr>
        </p:nvSpPr>
        <p:spPr>
          <a:xfrm>
            <a:off x="720000" y="549075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5"/>
          <p:cNvSpPr/>
          <p:nvPr/>
        </p:nvSpPr>
        <p:spPr>
          <a:xfrm>
            <a:off x="8155383" y="16170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5"/>
          <p:cNvSpPr/>
          <p:nvPr/>
        </p:nvSpPr>
        <p:spPr>
          <a:xfrm flipH="1">
            <a:off x="877454" y="4127655"/>
            <a:ext cx="803034" cy="233096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>
            <a:off x="720000" y="1673800"/>
            <a:ext cx="7704000" cy="292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>
            <a:off x="5997175" y="1177000"/>
            <a:ext cx="2426700" cy="496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>
            <a:off x="720000" y="1177000"/>
            <a:ext cx="5277300" cy="49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6"/>
          <p:cNvSpPr/>
          <p:nvPr/>
        </p:nvSpPr>
        <p:spPr>
          <a:xfrm flipH="1">
            <a:off x="7952151" y="2251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6"/>
          <p:cNvSpPr/>
          <p:nvPr/>
        </p:nvSpPr>
        <p:spPr>
          <a:xfrm>
            <a:off x="1186483" y="1678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5"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38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8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8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38"/>
          <p:cNvSpPr/>
          <p:nvPr/>
        </p:nvSpPr>
        <p:spPr>
          <a:xfrm>
            <a:off x="720000" y="540000"/>
            <a:ext cx="7704000" cy="1250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4993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81" name="Google Shape;2681;p38"/>
          <p:cNvGrpSpPr/>
          <p:nvPr/>
        </p:nvGrpSpPr>
        <p:grpSpPr>
          <a:xfrm>
            <a:off x="8482870" y="89813"/>
            <a:ext cx="500507" cy="157674"/>
            <a:chOff x="1489842" y="2250175"/>
            <a:chExt cx="4263261" cy="1343050"/>
          </a:xfrm>
        </p:grpSpPr>
        <p:sp>
          <p:nvSpPr>
            <p:cNvPr id="2682" name="Google Shape;2682;p38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4" name="Google Shape;2684;p38"/>
          <p:cNvSpPr/>
          <p:nvPr/>
        </p:nvSpPr>
        <p:spPr>
          <a:xfrm flipH="1">
            <a:off x="4364888" y="898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38"/>
          <p:cNvSpPr/>
          <p:nvPr/>
        </p:nvSpPr>
        <p:spPr>
          <a:xfrm>
            <a:off x="246908" y="13585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8">
  <p:cSld name="CUSTOM_18"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42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42"/>
          <p:cNvSpPr/>
          <p:nvPr/>
        </p:nvSpPr>
        <p:spPr>
          <a:xfrm>
            <a:off x="702150" y="445025"/>
            <a:ext cx="7739700" cy="572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39700" cy="5727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9">
  <p:cSld name="CUSTOM_19"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43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43"/>
          <p:cNvSpPr/>
          <p:nvPr/>
        </p:nvSpPr>
        <p:spPr>
          <a:xfrm>
            <a:off x="702150" y="445025"/>
            <a:ext cx="7739700" cy="572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39700" cy="5727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"/>
          <p:cNvSpPr/>
          <p:nvPr/>
        </p:nvSpPr>
        <p:spPr>
          <a:xfrm>
            <a:off x="720000" y="1176900"/>
            <a:ext cx="7704000" cy="3426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"/>
          <p:cNvSpPr/>
          <p:nvPr/>
        </p:nvSpPr>
        <p:spPr>
          <a:xfrm>
            <a:off x="720000" y="1176900"/>
            <a:ext cx="2426700" cy="496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"/>
          <p:cNvSpPr/>
          <p:nvPr/>
        </p:nvSpPr>
        <p:spPr>
          <a:xfrm>
            <a:off x="3146700" y="1176900"/>
            <a:ext cx="5277300" cy="49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69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"/>
          <p:cNvSpPr/>
          <p:nvPr/>
        </p:nvSpPr>
        <p:spPr>
          <a:xfrm flipH="1">
            <a:off x="7952151" y="2251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"/>
          <p:cNvSpPr/>
          <p:nvPr/>
        </p:nvSpPr>
        <p:spPr>
          <a:xfrm>
            <a:off x="1186483" y="1678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"/>
          <p:cNvSpPr/>
          <p:nvPr/>
        </p:nvSpPr>
        <p:spPr>
          <a:xfrm>
            <a:off x="506375" y="721675"/>
            <a:ext cx="7739700" cy="5727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"/>
          <p:cNvSpPr/>
          <p:nvPr/>
        </p:nvSpPr>
        <p:spPr>
          <a:xfrm>
            <a:off x="294900" y="1606475"/>
            <a:ext cx="7864800" cy="3483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"/>
          <p:cNvSpPr/>
          <p:nvPr/>
        </p:nvSpPr>
        <p:spPr>
          <a:xfrm>
            <a:off x="443825" y="1417850"/>
            <a:ext cx="7864800" cy="34839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"/>
          <p:cNvSpPr/>
          <p:nvPr/>
        </p:nvSpPr>
        <p:spPr>
          <a:xfrm>
            <a:off x="611800" y="1245250"/>
            <a:ext cx="7812300" cy="3483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"/>
          <p:cNvSpPr txBox="1">
            <a:spLocks noGrp="1"/>
          </p:cNvSpPr>
          <p:nvPr>
            <p:ph type="body" idx="1"/>
          </p:nvPr>
        </p:nvSpPr>
        <p:spPr>
          <a:xfrm>
            <a:off x="720000" y="1428750"/>
            <a:ext cx="7704000" cy="3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4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"/>
          <p:cNvSpPr/>
          <p:nvPr/>
        </p:nvSpPr>
        <p:spPr>
          <a:xfrm>
            <a:off x="702150" y="445025"/>
            <a:ext cx="7739700" cy="572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28575" dir="108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4755675" y="2516300"/>
            <a:ext cx="3091500" cy="1801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947025" y="2516300"/>
            <a:ext cx="3132600" cy="1801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1110152" y="2367375"/>
            <a:ext cx="3132600" cy="1801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4914050" y="2367375"/>
            <a:ext cx="3091500" cy="1801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1255142" y="2150250"/>
            <a:ext cx="3171000" cy="527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5017425" y="2150250"/>
            <a:ext cx="3171000" cy="527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"/>
          <p:cNvSpPr txBox="1">
            <a:spLocks noGrp="1"/>
          </p:cNvSpPr>
          <p:nvPr>
            <p:ph type="title" idx="2"/>
          </p:nvPr>
        </p:nvSpPr>
        <p:spPr>
          <a:xfrm>
            <a:off x="1255143" y="2156400"/>
            <a:ext cx="3171000" cy="527700"/>
          </a:xfrm>
          <a:prstGeom prst="rect">
            <a:avLst/>
          </a:prstGeom>
          <a:noFill/>
          <a:ln>
            <a:noFill/>
          </a:ln>
          <a:effectLst>
            <a:outerShdw dist="38100" dir="104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5"/>
          <p:cNvSpPr txBox="1">
            <a:spLocks noGrp="1"/>
          </p:cNvSpPr>
          <p:nvPr>
            <p:ph type="subTitle" idx="1"/>
          </p:nvPr>
        </p:nvSpPr>
        <p:spPr>
          <a:xfrm>
            <a:off x="1255142" y="2671701"/>
            <a:ext cx="3171000" cy="130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"/>
          <p:cNvSpPr txBox="1">
            <a:spLocks noGrp="1"/>
          </p:cNvSpPr>
          <p:nvPr>
            <p:ph type="title" idx="3"/>
          </p:nvPr>
        </p:nvSpPr>
        <p:spPr>
          <a:xfrm>
            <a:off x="5017400" y="2156400"/>
            <a:ext cx="3171000" cy="527700"/>
          </a:xfrm>
          <a:prstGeom prst="rect">
            <a:avLst/>
          </a:prstGeom>
          <a:noFill/>
          <a:ln>
            <a:noFill/>
          </a:ln>
          <a:effectLst>
            <a:outerShdw dist="28575" dir="111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subTitle" idx="4"/>
          </p:nvPr>
        </p:nvSpPr>
        <p:spPr>
          <a:xfrm>
            <a:off x="5017449" y="2671719"/>
            <a:ext cx="3171000" cy="130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/>
          <p:nvPr/>
        </p:nvSpPr>
        <p:spPr>
          <a:xfrm flipH="1">
            <a:off x="8133976" y="47062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143983" y="1409422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"/>
          <p:cNvSpPr/>
          <p:nvPr/>
        </p:nvSpPr>
        <p:spPr>
          <a:xfrm flipH="1">
            <a:off x="8070526" y="10750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6"/>
          <p:cNvSpPr/>
          <p:nvPr/>
        </p:nvSpPr>
        <p:spPr>
          <a:xfrm>
            <a:off x="191883" y="14833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"/>
          <p:cNvSpPr/>
          <p:nvPr/>
        </p:nvSpPr>
        <p:spPr>
          <a:xfrm>
            <a:off x="3786775" y="815450"/>
            <a:ext cx="4580700" cy="4168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>
            <a:off x="4018052" y="630775"/>
            <a:ext cx="4580700" cy="4168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8"/>
          <p:cNvSpPr/>
          <p:nvPr/>
        </p:nvSpPr>
        <p:spPr>
          <a:xfrm>
            <a:off x="4192125" y="540000"/>
            <a:ext cx="4646700" cy="378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4192125" y="4323325"/>
            <a:ext cx="4646700" cy="279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8"/>
          <p:cNvSpPr txBox="1">
            <a:spLocks noGrp="1"/>
          </p:cNvSpPr>
          <p:nvPr>
            <p:ph type="title"/>
          </p:nvPr>
        </p:nvSpPr>
        <p:spPr>
          <a:xfrm>
            <a:off x="4419400" y="540000"/>
            <a:ext cx="4419300" cy="3783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"/>
          <p:cNvSpPr/>
          <p:nvPr/>
        </p:nvSpPr>
        <p:spPr>
          <a:xfrm>
            <a:off x="714165" y="1012740"/>
            <a:ext cx="7042800" cy="3599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9"/>
          <p:cNvSpPr/>
          <p:nvPr/>
        </p:nvSpPr>
        <p:spPr>
          <a:xfrm>
            <a:off x="908449" y="843092"/>
            <a:ext cx="7017300" cy="358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9"/>
          <p:cNvSpPr/>
          <p:nvPr/>
        </p:nvSpPr>
        <p:spPr>
          <a:xfrm>
            <a:off x="1107606" y="1642622"/>
            <a:ext cx="6991200" cy="255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9"/>
          <p:cNvSpPr txBox="1">
            <a:spLocks noGrp="1"/>
          </p:cNvSpPr>
          <p:nvPr>
            <p:ph type="subTitle" idx="1"/>
          </p:nvPr>
        </p:nvSpPr>
        <p:spPr>
          <a:xfrm>
            <a:off x="2263500" y="177997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9"/>
          <p:cNvSpPr/>
          <p:nvPr/>
        </p:nvSpPr>
        <p:spPr>
          <a:xfrm>
            <a:off x="1107604" y="540000"/>
            <a:ext cx="6991200" cy="110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title"/>
          </p:nvPr>
        </p:nvSpPr>
        <p:spPr>
          <a:xfrm>
            <a:off x="1631425" y="863400"/>
            <a:ext cx="5880900" cy="927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7" name="Google Shape;427;p9"/>
          <p:cNvGrpSpPr/>
          <p:nvPr/>
        </p:nvGrpSpPr>
        <p:grpSpPr>
          <a:xfrm>
            <a:off x="219495" y="539988"/>
            <a:ext cx="500507" cy="157674"/>
            <a:chOff x="1489842" y="2250175"/>
            <a:chExt cx="4263261" cy="1343050"/>
          </a:xfrm>
        </p:grpSpPr>
        <p:sp>
          <p:nvSpPr>
            <p:cNvPr id="428" name="Google Shape;428;p9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9"/>
          <p:cNvSpPr/>
          <p:nvPr/>
        </p:nvSpPr>
        <p:spPr>
          <a:xfrm>
            <a:off x="8246033" y="3069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"/>
          <p:cNvSpPr/>
          <p:nvPr/>
        </p:nvSpPr>
        <p:spPr>
          <a:xfrm>
            <a:off x="352275" y="815450"/>
            <a:ext cx="3699300" cy="4168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0"/>
          <p:cNvSpPr/>
          <p:nvPr/>
        </p:nvSpPr>
        <p:spPr>
          <a:xfrm>
            <a:off x="539050" y="630775"/>
            <a:ext cx="3699300" cy="4168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0"/>
          <p:cNvSpPr/>
          <p:nvPr/>
        </p:nvSpPr>
        <p:spPr>
          <a:xfrm>
            <a:off x="720000" y="540000"/>
            <a:ext cx="3699300" cy="3783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0"/>
          <p:cNvSpPr/>
          <p:nvPr/>
        </p:nvSpPr>
        <p:spPr>
          <a:xfrm>
            <a:off x="720000" y="4323325"/>
            <a:ext cx="3699300" cy="279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699300" cy="3783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>
            <a:off x="1300600" y="773150"/>
            <a:ext cx="5924100" cy="1289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"/>
          <p:cNvSpPr/>
          <p:nvPr/>
        </p:nvSpPr>
        <p:spPr>
          <a:xfrm>
            <a:off x="1464025" y="537875"/>
            <a:ext cx="5902800" cy="1368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1"/>
          <p:cNvSpPr/>
          <p:nvPr/>
        </p:nvSpPr>
        <p:spPr>
          <a:xfrm>
            <a:off x="1631550" y="220950"/>
            <a:ext cx="5924100" cy="1511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"/>
          <p:cNvSpPr txBox="1">
            <a:spLocks noGrp="1"/>
          </p:cNvSpPr>
          <p:nvPr>
            <p:ph type="title" hasCustomPrompt="1"/>
          </p:nvPr>
        </p:nvSpPr>
        <p:spPr>
          <a:xfrm>
            <a:off x="1653000" y="222000"/>
            <a:ext cx="5902800" cy="1510200"/>
          </a:xfrm>
          <a:prstGeom prst="rect">
            <a:avLst/>
          </a:prstGeom>
          <a:effectLst>
            <a:outerShdw dist="19050" dir="10140000" algn="bl" rotWithShape="0">
              <a:schemeClr val="l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2" name="Google Shape;442;p11"/>
          <p:cNvSpPr/>
          <p:nvPr/>
        </p:nvSpPr>
        <p:spPr>
          <a:xfrm>
            <a:off x="1300600" y="2695450"/>
            <a:ext cx="5924100" cy="2066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1"/>
          <p:cNvSpPr/>
          <p:nvPr/>
        </p:nvSpPr>
        <p:spPr>
          <a:xfrm>
            <a:off x="1464025" y="2457050"/>
            <a:ext cx="5902800" cy="2149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1"/>
          <p:cNvSpPr/>
          <p:nvPr/>
        </p:nvSpPr>
        <p:spPr>
          <a:xfrm>
            <a:off x="1631551" y="2264045"/>
            <a:ext cx="5880900" cy="21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1"/>
          <p:cNvSpPr txBox="1">
            <a:spLocks noGrp="1"/>
          </p:cNvSpPr>
          <p:nvPr>
            <p:ph type="subTitle" idx="1"/>
          </p:nvPr>
        </p:nvSpPr>
        <p:spPr>
          <a:xfrm>
            <a:off x="2263500" y="225312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1"/>
          <p:cNvSpPr/>
          <p:nvPr/>
        </p:nvSpPr>
        <p:spPr>
          <a:xfrm flipH="1">
            <a:off x="318476" y="22640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1"/>
          <p:cNvSpPr/>
          <p:nvPr/>
        </p:nvSpPr>
        <p:spPr>
          <a:xfrm>
            <a:off x="7555808" y="19064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Char char="●"/>
              <a:defRPr sz="18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84" r:id="rId13"/>
    <p:sldLayoutId id="2147483688" r:id="rId14"/>
    <p:sldLayoutId id="2147483689" r:id="rId15"/>
    <p:sldLayoutId id="214748369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50"/>
          <p:cNvSpPr txBox="1">
            <a:spLocks noGrp="1"/>
          </p:cNvSpPr>
          <p:nvPr>
            <p:ph type="subTitle" idx="1"/>
          </p:nvPr>
        </p:nvSpPr>
        <p:spPr>
          <a:xfrm>
            <a:off x="721325" y="2437815"/>
            <a:ext cx="49599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Rosa María Martínez Hernández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Ignazio Zaragoza 27-A colonia Apatlaco</a:t>
            </a:r>
          </a:p>
          <a:p>
            <a:r>
              <a:rPr lang="es-MX" sz="1400" dirty="0"/>
              <a:t>Telefono: 5543845224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9" name="Google Shape;3579;p50"/>
          <p:cNvSpPr txBox="1"/>
          <p:nvPr/>
        </p:nvSpPr>
        <p:spPr>
          <a:xfrm>
            <a:off x="937625" y="726925"/>
            <a:ext cx="4527300" cy="182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900" b="1" dirty="0">
                <a:solidFill>
                  <a:schemeClr val="dk1"/>
                </a:solidFill>
                <a:latin typeface="Montserrat"/>
                <a:ea typeface="Cantarell"/>
                <a:cs typeface="Cantarell"/>
                <a:sym typeface="Montserrat"/>
              </a:rPr>
              <a:t>Granada cheesecake</a:t>
            </a:r>
            <a:endParaRPr sz="1100" b="1" dirty="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580" name="Google Shape;3580;p50"/>
          <p:cNvSpPr/>
          <p:nvPr/>
        </p:nvSpPr>
        <p:spPr>
          <a:xfrm>
            <a:off x="7463433" y="2891678"/>
            <a:ext cx="526025" cy="677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Montserrat;600"/>
              </a:rPr>
              <a:t>S</a:t>
            </a:r>
          </a:p>
        </p:txBody>
      </p:sp>
      <p:sp>
        <p:nvSpPr>
          <p:cNvPr id="5" name="Google Shape;3578;p50">
            <a:extLst>
              <a:ext uri="{FF2B5EF4-FFF2-40B4-BE49-F238E27FC236}">
                <a16:creationId xmlns:a16="http://schemas.microsoft.com/office/drawing/2014/main" id="{AE45D25C-1C22-C043-970C-1A045EB50506}"/>
              </a:ext>
            </a:extLst>
          </p:cNvPr>
          <p:cNvSpPr txBox="1">
            <a:spLocks/>
          </p:cNvSpPr>
          <p:nvPr/>
        </p:nvSpPr>
        <p:spPr>
          <a:xfrm>
            <a:off x="721325" y="3230415"/>
            <a:ext cx="4959900" cy="79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None/>
              <a:defRPr sz="18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marL="0" indent="0"/>
            <a:endParaRPr lang="es-MX" sz="1400" dirty="0"/>
          </a:p>
          <a:p>
            <a:pPr marL="0" indent="0"/>
            <a:endParaRPr lang="es-MX" sz="1400" dirty="0"/>
          </a:p>
          <a:p>
            <a:pPr marL="0" indent="0"/>
            <a:r>
              <a:rPr lang="es-MX" sz="1400" dirty="0"/>
              <a:t>Samantha Sandoval Bautista</a:t>
            </a:r>
          </a:p>
          <a:p>
            <a:pPr marL="0" indent="0"/>
            <a:r>
              <a:rPr lang="es-MX" sz="1400" dirty="0"/>
              <a:t>Virgilio Uribe 95</a:t>
            </a:r>
            <a:br>
              <a:rPr lang="es-MX" sz="1400" dirty="0"/>
            </a:br>
            <a:r>
              <a:rPr lang="es-MX" sz="1400" dirty="0"/>
              <a:t>Telefono: 5522970123</a:t>
            </a:r>
          </a:p>
          <a:p>
            <a:pPr marL="0" indent="0"/>
            <a:endParaRPr lang="es-MX" sz="1400" dirty="0"/>
          </a:p>
          <a:p>
            <a:pPr marL="0" indent="0"/>
            <a:endParaRPr lang="es-MX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FCD8B-458E-AF41-B500-B39173F3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1116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9356E-BF6E-D44C-96B8-C1A2C375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6932084" cy="1241400"/>
          </a:xfrm>
        </p:spPr>
        <p:txBody>
          <a:bodyPr/>
          <a:lstStyle/>
          <a:p>
            <a:r>
              <a:rPr lang="en-US" sz="2400" dirty="0">
                <a:latin typeface="Abadi" panose="020B0604020104020204" pitchFamily="34" charset="0"/>
              </a:rPr>
              <a:t>Cover them with the white fondant and remove the residue</a:t>
            </a:r>
            <a:endParaRPr lang="es-MX" sz="2400" dirty="0">
              <a:latin typeface="Abadi" panose="020B06040201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6D0D85-04CD-9449-85B5-51CEECD7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9" y="1781400"/>
            <a:ext cx="2612561" cy="27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F7B1E-09DB-BE4D-8F8B-38C4CCDF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26288"/>
            <a:ext cx="7704000" cy="572700"/>
          </a:xfrm>
        </p:spPr>
        <p:txBody>
          <a:bodyPr/>
          <a:lstStyle/>
          <a:p>
            <a:r>
              <a:rPr lang="en-US" sz="1800" dirty="0">
                <a:latin typeface="Abadi" panose="020B0604020104020204" pitchFamily="34" charset="0"/>
              </a:rPr>
              <a:t>Once well covered, put the red fondant and remove the residue in the same way.</a:t>
            </a:r>
            <a:br>
              <a:rPr lang="es-MX" dirty="0"/>
            </a:br>
            <a:r>
              <a:rPr lang="en-US" dirty="0"/>
              <a:t> 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CAA2F9-1E77-E349-A532-BF078D400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634" b="18009"/>
          <a:stretch/>
        </p:blipFill>
        <p:spPr>
          <a:xfrm>
            <a:off x="3552868" y="1340975"/>
            <a:ext cx="2473314" cy="35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54107-CC5C-F64E-804F-D498A74E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badi" panose="020B0604020104020204" pitchFamily="34" charset="0"/>
              </a:rPr>
              <a:t>Having weighed the ingridients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5968EF-0180-4B46-A8C4-F4DC8EA5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64" y="1326995"/>
            <a:ext cx="2795471" cy="37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383CF2-F43C-0D49-973E-1DE2C997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96" y="1160566"/>
            <a:ext cx="2894971" cy="3537909"/>
          </a:xfrm>
          <a:prstGeom prst="rect">
            <a:avLst/>
          </a:prstGeom>
        </p:spPr>
      </p:pic>
      <p:sp>
        <p:nvSpPr>
          <p:cNvPr id="10" name="Google Shape;3910;p56">
            <a:extLst>
              <a:ext uri="{FF2B5EF4-FFF2-40B4-BE49-F238E27FC236}">
                <a16:creationId xmlns:a16="http://schemas.microsoft.com/office/drawing/2014/main" id="{EFAC597A-E05C-A24C-8D71-40FC6FA9B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latin typeface="Abadi" panose="020F0502020204030204" pitchFamily="34" charset="0"/>
              </a:rPr>
              <a:t>To hydrate the </a:t>
            </a:r>
            <a:r>
              <a:rPr lang="en-US" sz="1800" dirty="0" err="1">
                <a:latin typeface="Abadi" panose="020F0502020204030204" pitchFamily="34" charset="0"/>
              </a:rPr>
              <a:t>grenetina</a:t>
            </a:r>
            <a:r>
              <a:rPr lang="en-US" sz="1800" dirty="0">
                <a:latin typeface="Abadi" panose="020F0502020204030204" pitchFamily="34" charset="0"/>
              </a:rPr>
              <a:t> in hot: in a pudding bowl with water add little by little the agar agar in water</a:t>
            </a:r>
            <a:endParaRPr sz="1800" dirty="0">
              <a:latin typeface="Abad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p56"/>
          <p:cNvSpPr txBox="1">
            <a:spLocks noGrp="1"/>
          </p:cNvSpPr>
          <p:nvPr>
            <p:ph type="title"/>
          </p:nvPr>
        </p:nvSpPr>
        <p:spPr>
          <a:xfrm>
            <a:off x="720000" y="549075"/>
            <a:ext cx="77040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latin typeface="Abadi" panose="020B0604020104020204" pitchFamily="34" charset="0"/>
              </a:rPr>
              <a:t>Pour the mixture into the silicone molds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DED15-AF8C-3D4C-AE2F-B42C5893A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168" b="39958"/>
          <a:stretch/>
        </p:blipFill>
        <p:spPr>
          <a:xfrm>
            <a:off x="720000" y="1185975"/>
            <a:ext cx="8199713" cy="3408450"/>
          </a:xfrm>
          <a:prstGeom prst="rect">
            <a:avLst/>
          </a:prstGeom>
          <a:effectLst>
            <a:glow rad="225953">
              <a:schemeClr val="accent1">
                <a:alpha val="0"/>
              </a:schemeClr>
            </a:glow>
            <a:softEdge rad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5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latin typeface="Abadi" panose="020B0604020104020204" pitchFamily="34" charset="0"/>
              </a:rPr>
              <a:t>Cream the cream cheese with the sugar.</a:t>
            </a:r>
            <a:endParaRPr sz="2400" dirty="0">
              <a:latin typeface="Abadi" panose="020B0604020104020204" pitchFamily="34" charset="0"/>
            </a:endParaRPr>
          </a:p>
        </p:txBody>
      </p:sp>
      <p:sp>
        <p:nvSpPr>
          <p:cNvPr id="4099" name="Google Shape;4099;p58"/>
          <p:cNvSpPr/>
          <p:nvPr/>
        </p:nvSpPr>
        <p:spPr>
          <a:xfrm flipH="1">
            <a:off x="6722610" y="2634153"/>
            <a:ext cx="1178542" cy="293872"/>
          </a:xfrm>
          <a:custGeom>
            <a:avLst/>
            <a:gdLst/>
            <a:ahLst/>
            <a:cxnLst/>
            <a:rect l="l" t="t" r="r" b="b"/>
            <a:pathLst>
              <a:path w="285038" h="19176" fill="none" extrusionOk="0">
                <a:moveTo>
                  <a:pt x="0" y="1"/>
                </a:moveTo>
                <a:lnTo>
                  <a:pt x="0" y="19175"/>
                </a:lnTo>
                <a:lnTo>
                  <a:pt x="13198" y="19175"/>
                </a:lnTo>
                <a:lnTo>
                  <a:pt x="13198" y="8960"/>
                </a:lnTo>
                <a:lnTo>
                  <a:pt x="244018" y="8960"/>
                </a:lnTo>
                <a:lnTo>
                  <a:pt x="244018" y="19175"/>
                </a:lnTo>
                <a:lnTo>
                  <a:pt x="247107" y="19175"/>
                </a:lnTo>
                <a:lnTo>
                  <a:pt x="247107" y="19175"/>
                </a:lnTo>
                <a:lnTo>
                  <a:pt x="248101" y="19175"/>
                </a:lnTo>
                <a:lnTo>
                  <a:pt x="249073" y="19165"/>
                </a:lnTo>
                <a:lnTo>
                  <a:pt x="250023" y="19148"/>
                </a:lnTo>
                <a:lnTo>
                  <a:pt x="250995" y="19126"/>
                </a:lnTo>
                <a:lnTo>
                  <a:pt x="251946" y="19099"/>
                </a:lnTo>
                <a:lnTo>
                  <a:pt x="252874" y="19066"/>
                </a:lnTo>
                <a:lnTo>
                  <a:pt x="253825" y="19028"/>
                </a:lnTo>
                <a:lnTo>
                  <a:pt x="254754" y="18984"/>
                </a:lnTo>
                <a:lnTo>
                  <a:pt x="255661" y="18930"/>
                </a:lnTo>
                <a:lnTo>
                  <a:pt x="256590" y="18875"/>
                </a:lnTo>
                <a:lnTo>
                  <a:pt x="257475" y="18815"/>
                </a:lnTo>
                <a:lnTo>
                  <a:pt x="258383" y="18744"/>
                </a:lnTo>
                <a:lnTo>
                  <a:pt x="259268" y="18673"/>
                </a:lnTo>
                <a:lnTo>
                  <a:pt x="260132" y="18596"/>
                </a:lnTo>
                <a:lnTo>
                  <a:pt x="260996" y="18509"/>
                </a:lnTo>
                <a:lnTo>
                  <a:pt x="261860" y="18422"/>
                </a:lnTo>
                <a:lnTo>
                  <a:pt x="262703" y="18329"/>
                </a:lnTo>
                <a:lnTo>
                  <a:pt x="263545" y="18230"/>
                </a:lnTo>
                <a:lnTo>
                  <a:pt x="264366" y="18127"/>
                </a:lnTo>
                <a:lnTo>
                  <a:pt x="265165" y="18017"/>
                </a:lnTo>
                <a:lnTo>
                  <a:pt x="265964" y="17903"/>
                </a:lnTo>
                <a:lnTo>
                  <a:pt x="266763" y="17788"/>
                </a:lnTo>
                <a:lnTo>
                  <a:pt x="267541" y="17662"/>
                </a:lnTo>
                <a:lnTo>
                  <a:pt x="268297" y="17537"/>
                </a:lnTo>
                <a:lnTo>
                  <a:pt x="269053" y="17405"/>
                </a:lnTo>
                <a:lnTo>
                  <a:pt x="269787" y="17269"/>
                </a:lnTo>
                <a:lnTo>
                  <a:pt x="270500" y="17127"/>
                </a:lnTo>
                <a:lnTo>
                  <a:pt x="271213" y="16985"/>
                </a:lnTo>
                <a:lnTo>
                  <a:pt x="271904" y="16837"/>
                </a:lnTo>
                <a:lnTo>
                  <a:pt x="272595" y="16684"/>
                </a:lnTo>
                <a:lnTo>
                  <a:pt x="273265" y="16526"/>
                </a:lnTo>
                <a:lnTo>
                  <a:pt x="273913" y="16368"/>
                </a:lnTo>
                <a:lnTo>
                  <a:pt x="274540" y="16198"/>
                </a:lnTo>
                <a:lnTo>
                  <a:pt x="275166" y="16034"/>
                </a:lnTo>
                <a:lnTo>
                  <a:pt x="275771" y="15859"/>
                </a:lnTo>
                <a:lnTo>
                  <a:pt x="276354" y="15685"/>
                </a:lnTo>
                <a:lnTo>
                  <a:pt x="276937" y="15504"/>
                </a:lnTo>
                <a:lnTo>
                  <a:pt x="277477" y="15319"/>
                </a:lnTo>
                <a:lnTo>
                  <a:pt x="278017" y="15133"/>
                </a:lnTo>
                <a:lnTo>
                  <a:pt x="278536" y="14947"/>
                </a:lnTo>
                <a:lnTo>
                  <a:pt x="279054" y="14750"/>
                </a:lnTo>
                <a:lnTo>
                  <a:pt x="279529" y="14554"/>
                </a:lnTo>
                <a:lnTo>
                  <a:pt x="280004" y="14357"/>
                </a:lnTo>
                <a:lnTo>
                  <a:pt x="280436" y="14155"/>
                </a:lnTo>
                <a:lnTo>
                  <a:pt x="280868" y="13947"/>
                </a:lnTo>
                <a:lnTo>
                  <a:pt x="281279" y="13740"/>
                </a:lnTo>
                <a:lnTo>
                  <a:pt x="281668" y="13527"/>
                </a:lnTo>
                <a:lnTo>
                  <a:pt x="282035" y="13314"/>
                </a:lnTo>
                <a:lnTo>
                  <a:pt x="282402" y="13101"/>
                </a:lnTo>
                <a:lnTo>
                  <a:pt x="282726" y="12882"/>
                </a:lnTo>
                <a:lnTo>
                  <a:pt x="283028" y="12658"/>
                </a:lnTo>
                <a:lnTo>
                  <a:pt x="283309" y="12434"/>
                </a:lnTo>
                <a:lnTo>
                  <a:pt x="283590" y="12210"/>
                </a:lnTo>
                <a:lnTo>
                  <a:pt x="283828" y="11981"/>
                </a:lnTo>
                <a:lnTo>
                  <a:pt x="284065" y="11751"/>
                </a:lnTo>
                <a:lnTo>
                  <a:pt x="284260" y="11516"/>
                </a:lnTo>
                <a:lnTo>
                  <a:pt x="284432" y="11282"/>
                </a:lnTo>
                <a:lnTo>
                  <a:pt x="284584" y="11047"/>
                </a:lnTo>
                <a:lnTo>
                  <a:pt x="284713" y="10806"/>
                </a:lnTo>
                <a:lnTo>
                  <a:pt x="284821" y="10566"/>
                </a:lnTo>
                <a:lnTo>
                  <a:pt x="284908" y="10320"/>
                </a:lnTo>
                <a:lnTo>
                  <a:pt x="284972" y="10080"/>
                </a:lnTo>
                <a:lnTo>
                  <a:pt x="285016" y="9834"/>
                </a:lnTo>
                <a:lnTo>
                  <a:pt x="285037" y="9588"/>
                </a:lnTo>
                <a:lnTo>
                  <a:pt x="285037" y="9588"/>
                </a:lnTo>
                <a:lnTo>
                  <a:pt x="285016" y="9348"/>
                </a:lnTo>
                <a:lnTo>
                  <a:pt x="284972" y="9107"/>
                </a:lnTo>
                <a:lnTo>
                  <a:pt x="284929" y="8872"/>
                </a:lnTo>
                <a:lnTo>
                  <a:pt x="284843" y="8632"/>
                </a:lnTo>
                <a:lnTo>
                  <a:pt x="284735" y="8397"/>
                </a:lnTo>
                <a:lnTo>
                  <a:pt x="284627" y="8168"/>
                </a:lnTo>
                <a:lnTo>
                  <a:pt x="284476" y="7933"/>
                </a:lnTo>
                <a:lnTo>
                  <a:pt x="284303" y="7703"/>
                </a:lnTo>
                <a:lnTo>
                  <a:pt x="284108" y="7474"/>
                </a:lnTo>
                <a:lnTo>
                  <a:pt x="283892" y="7244"/>
                </a:lnTo>
                <a:lnTo>
                  <a:pt x="283655" y="7020"/>
                </a:lnTo>
                <a:lnTo>
                  <a:pt x="283396" y="6796"/>
                </a:lnTo>
                <a:lnTo>
                  <a:pt x="283115" y="6572"/>
                </a:lnTo>
                <a:lnTo>
                  <a:pt x="282834" y="6348"/>
                </a:lnTo>
                <a:lnTo>
                  <a:pt x="282510" y="6130"/>
                </a:lnTo>
                <a:lnTo>
                  <a:pt x="282164" y="5917"/>
                </a:lnTo>
                <a:lnTo>
                  <a:pt x="281797" y="5704"/>
                </a:lnTo>
                <a:lnTo>
                  <a:pt x="281408" y="5491"/>
                </a:lnTo>
                <a:lnTo>
                  <a:pt x="281020" y="5278"/>
                </a:lnTo>
                <a:lnTo>
                  <a:pt x="280588" y="5076"/>
                </a:lnTo>
                <a:lnTo>
                  <a:pt x="280134" y="4868"/>
                </a:lnTo>
                <a:lnTo>
                  <a:pt x="279680" y="4666"/>
                </a:lnTo>
                <a:lnTo>
                  <a:pt x="279184" y="4469"/>
                </a:lnTo>
                <a:lnTo>
                  <a:pt x="278687" y="4273"/>
                </a:lnTo>
                <a:lnTo>
                  <a:pt x="278147" y="4076"/>
                </a:lnTo>
                <a:lnTo>
                  <a:pt x="277607" y="3885"/>
                </a:lnTo>
                <a:lnTo>
                  <a:pt x="277045" y="3699"/>
                </a:lnTo>
                <a:lnTo>
                  <a:pt x="276462" y="3513"/>
                </a:lnTo>
                <a:lnTo>
                  <a:pt x="275857" y="3333"/>
                </a:lnTo>
                <a:lnTo>
                  <a:pt x="275231" y="3153"/>
                </a:lnTo>
                <a:lnTo>
                  <a:pt x="274583" y="2978"/>
                </a:lnTo>
                <a:lnTo>
                  <a:pt x="273935" y="2808"/>
                </a:lnTo>
                <a:lnTo>
                  <a:pt x="273935" y="2808"/>
                </a:lnTo>
                <a:lnTo>
                  <a:pt x="273243" y="2639"/>
                </a:lnTo>
                <a:lnTo>
                  <a:pt x="272552" y="2475"/>
                </a:lnTo>
                <a:lnTo>
                  <a:pt x="271861" y="2317"/>
                </a:lnTo>
                <a:lnTo>
                  <a:pt x="271127" y="2164"/>
                </a:lnTo>
                <a:lnTo>
                  <a:pt x="270414" y="2016"/>
                </a:lnTo>
                <a:lnTo>
                  <a:pt x="269658" y="1874"/>
                </a:lnTo>
                <a:lnTo>
                  <a:pt x="268902" y="1738"/>
                </a:lnTo>
                <a:lnTo>
                  <a:pt x="268146" y="1601"/>
                </a:lnTo>
                <a:lnTo>
                  <a:pt x="267368" y="1476"/>
                </a:lnTo>
                <a:lnTo>
                  <a:pt x="266569" y="1355"/>
                </a:lnTo>
                <a:lnTo>
                  <a:pt x="265770" y="1235"/>
                </a:lnTo>
                <a:lnTo>
                  <a:pt x="264971" y="1120"/>
                </a:lnTo>
                <a:lnTo>
                  <a:pt x="264150" y="1017"/>
                </a:lnTo>
                <a:lnTo>
                  <a:pt x="263329" y="913"/>
                </a:lnTo>
                <a:lnTo>
                  <a:pt x="262487" y="815"/>
                </a:lnTo>
                <a:lnTo>
                  <a:pt x="261644" y="722"/>
                </a:lnTo>
                <a:lnTo>
                  <a:pt x="260780" y="634"/>
                </a:lnTo>
                <a:lnTo>
                  <a:pt x="259916" y="558"/>
                </a:lnTo>
                <a:lnTo>
                  <a:pt x="259052" y="481"/>
                </a:lnTo>
                <a:lnTo>
                  <a:pt x="258167" y="410"/>
                </a:lnTo>
                <a:lnTo>
                  <a:pt x="257281" y="345"/>
                </a:lnTo>
                <a:lnTo>
                  <a:pt x="256374" y="285"/>
                </a:lnTo>
                <a:lnTo>
                  <a:pt x="255488" y="230"/>
                </a:lnTo>
                <a:lnTo>
                  <a:pt x="254581" y="181"/>
                </a:lnTo>
                <a:lnTo>
                  <a:pt x="253652" y="137"/>
                </a:lnTo>
                <a:lnTo>
                  <a:pt x="252745" y="104"/>
                </a:lnTo>
                <a:lnTo>
                  <a:pt x="251816" y="72"/>
                </a:lnTo>
                <a:lnTo>
                  <a:pt x="250887" y="44"/>
                </a:lnTo>
                <a:lnTo>
                  <a:pt x="249958" y="22"/>
                </a:lnTo>
                <a:lnTo>
                  <a:pt x="249008" y="11"/>
                </a:lnTo>
                <a:lnTo>
                  <a:pt x="248058" y="1"/>
                </a:lnTo>
                <a:lnTo>
                  <a:pt x="24710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58"/>
          <p:cNvSpPr/>
          <p:nvPr/>
        </p:nvSpPr>
        <p:spPr>
          <a:xfrm flipH="1">
            <a:off x="7901148" y="2634153"/>
            <a:ext cx="4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58"/>
          <p:cNvSpPr/>
          <p:nvPr/>
        </p:nvSpPr>
        <p:spPr>
          <a:xfrm flipH="1">
            <a:off x="7109323" y="3185439"/>
            <a:ext cx="724492" cy="158338"/>
          </a:xfrm>
          <a:custGeom>
            <a:avLst/>
            <a:gdLst/>
            <a:ahLst/>
            <a:cxnLst/>
            <a:rect l="l" t="t" r="r" b="b"/>
            <a:pathLst>
              <a:path w="175223" h="10332" fill="none" extrusionOk="0">
                <a:moveTo>
                  <a:pt x="1" y="1"/>
                </a:moveTo>
                <a:lnTo>
                  <a:pt x="1" y="10331"/>
                </a:lnTo>
                <a:lnTo>
                  <a:pt x="175222" y="10331"/>
                </a:lnTo>
                <a:lnTo>
                  <a:pt x="175222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58"/>
          <p:cNvSpPr/>
          <p:nvPr/>
        </p:nvSpPr>
        <p:spPr>
          <a:xfrm flipH="1">
            <a:off x="7144157" y="3218020"/>
            <a:ext cx="654827" cy="93099"/>
          </a:xfrm>
          <a:custGeom>
            <a:avLst/>
            <a:gdLst/>
            <a:ahLst/>
            <a:cxnLst/>
            <a:rect l="l" t="t" r="r" b="b"/>
            <a:pathLst>
              <a:path w="158374" h="6075" fill="none" extrusionOk="0">
                <a:moveTo>
                  <a:pt x="1" y="6075"/>
                </a:moveTo>
                <a:lnTo>
                  <a:pt x="1" y="0"/>
                </a:lnTo>
                <a:lnTo>
                  <a:pt x="158374" y="0"/>
                </a:lnTo>
                <a:lnTo>
                  <a:pt x="158374" y="6075"/>
                </a:lnTo>
                <a:lnTo>
                  <a:pt x="1" y="607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58"/>
          <p:cNvSpPr/>
          <p:nvPr/>
        </p:nvSpPr>
        <p:spPr>
          <a:xfrm flipH="1">
            <a:off x="7798980" y="3311104"/>
            <a:ext cx="4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58"/>
          <p:cNvSpPr/>
          <p:nvPr/>
        </p:nvSpPr>
        <p:spPr>
          <a:xfrm flipH="1">
            <a:off x="6926954" y="2911857"/>
            <a:ext cx="884889" cy="16168"/>
          </a:xfrm>
          <a:custGeom>
            <a:avLst/>
            <a:gdLst/>
            <a:ahLst/>
            <a:cxnLst/>
            <a:rect l="l" t="t" r="r" b="b"/>
            <a:pathLst>
              <a:path w="214016" h="1055" extrusionOk="0">
                <a:moveTo>
                  <a:pt x="0" y="0"/>
                </a:moveTo>
                <a:lnTo>
                  <a:pt x="0" y="1054"/>
                </a:lnTo>
                <a:lnTo>
                  <a:pt x="214016" y="1054"/>
                </a:lnTo>
                <a:lnTo>
                  <a:pt x="214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58"/>
          <p:cNvSpPr/>
          <p:nvPr/>
        </p:nvSpPr>
        <p:spPr>
          <a:xfrm flipH="1">
            <a:off x="6926954" y="2855921"/>
            <a:ext cx="884889" cy="23294"/>
          </a:xfrm>
          <a:custGeom>
            <a:avLst/>
            <a:gdLst/>
            <a:ahLst/>
            <a:cxnLst/>
            <a:rect l="l" t="t" r="r" b="b"/>
            <a:pathLst>
              <a:path w="214016" h="1520" extrusionOk="0">
                <a:moveTo>
                  <a:pt x="0" y="1"/>
                </a:moveTo>
                <a:lnTo>
                  <a:pt x="0" y="1520"/>
                </a:lnTo>
                <a:lnTo>
                  <a:pt x="214016" y="1520"/>
                </a:lnTo>
                <a:lnTo>
                  <a:pt x="21401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58"/>
          <p:cNvSpPr/>
          <p:nvPr/>
        </p:nvSpPr>
        <p:spPr>
          <a:xfrm flipH="1">
            <a:off x="6926954" y="2804015"/>
            <a:ext cx="884889" cy="19355"/>
          </a:xfrm>
          <a:custGeom>
            <a:avLst/>
            <a:gdLst/>
            <a:ahLst/>
            <a:cxnLst/>
            <a:rect l="l" t="t" r="r" b="b"/>
            <a:pathLst>
              <a:path w="214016" h="1263" extrusionOk="0">
                <a:moveTo>
                  <a:pt x="0" y="1"/>
                </a:moveTo>
                <a:lnTo>
                  <a:pt x="0" y="1263"/>
                </a:lnTo>
                <a:lnTo>
                  <a:pt x="214016" y="1263"/>
                </a:lnTo>
                <a:lnTo>
                  <a:pt x="21401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58"/>
          <p:cNvSpPr/>
          <p:nvPr/>
        </p:nvSpPr>
        <p:spPr>
          <a:xfrm flipH="1">
            <a:off x="6722610" y="2884134"/>
            <a:ext cx="1274016" cy="1360875"/>
          </a:xfrm>
          <a:custGeom>
            <a:avLst/>
            <a:gdLst/>
            <a:ahLst/>
            <a:cxnLst/>
            <a:rect l="l" t="t" r="r" b="b"/>
            <a:pathLst>
              <a:path w="308129" h="88801" fill="none" extrusionOk="0">
                <a:moveTo>
                  <a:pt x="308128" y="1"/>
                </a:moveTo>
                <a:lnTo>
                  <a:pt x="308128" y="1"/>
                </a:lnTo>
                <a:lnTo>
                  <a:pt x="307307" y="279"/>
                </a:lnTo>
                <a:lnTo>
                  <a:pt x="306487" y="553"/>
                </a:lnTo>
                <a:lnTo>
                  <a:pt x="305623" y="820"/>
                </a:lnTo>
                <a:lnTo>
                  <a:pt x="304715" y="1083"/>
                </a:lnTo>
                <a:lnTo>
                  <a:pt x="303808" y="1334"/>
                </a:lnTo>
                <a:lnTo>
                  <a:pt x="302858" y="1580"/>
                </a:lnTo>
                <a:lnTo>
                  <a:pt x="301864" y="1820"/>
                </a:lnTo>
                <a:lnTo>
                  <a:pt x="300871" y="2055"/>
                </a:lnTo>
                <a:lnTo>
                  <a:pt x="299834" y="2279"/>
                </a:lnTo>
                <a:lnTo>
                  <a:pt x="298775" y="2497"/>
                </a:lnTo>
                <a:lnTo>
                  <a:pt x="297674" y="2705"/>
                </a:lnTo>
                <a:lnTo>
                  <a:pt x="296572" y="2907"/>
                </a:lnTo>
                <a:lnTo>
                  <a:pt x="295427" y="3098"/>
                </a:lnTo>
                <a:lnTo>
                  <a:pt x="294282" y="3284"/>
                </a:lnTo>
                <a:lnTo>
                  <a:pt x="293094" y="3459"/>
                </a:lnTo>
                <a:lnTo>
                  <a:pt x="291885" y="3628"/>
                </a:lnTo>
                <a:lnTo>
                  <a:pt x="290675" y="3787"/>
                </a:lnTo>
                <a:lnTo>
                  <a:pt x="289422" y="3934"/>
                </a:lnTo>
                <a:lnTo>
                  <a:pt x="288170" y="4076"/>
                </a:lnTo>
                <a:lnTo>
                  <a:pt x="286874" y="4207"/>
                </a:lnTo>
                <a:lnTo>
                  <a:pt x="285578" y="4333"/>
                </a:lnTo>
                <a:lnTo>
                  <a:pt x="284260" y="4442"/>
                </a:lnTo>
                <a:lnTo>
                  <a:pt x="282921" y="4546"/>
                </a:lnTo>
                <a:lnTo>
                  <a:pt x="281560" y="4639"/>
                </a:lnTo>
                <a:lnTo>
                  <a:pt x="280199" y="4721"/>
                </a:lnTo>
                <a:lnTo>
                  <a:pt x="278795" y="4792"/>
                </a:lnTo>
                <a:lnTo>
                  <a:pt x="277413" y="4852"/>
                </a:lnTo>
                <a:lnTo>
                  <a:pt x="275987" y="4901"/>
                </a:lnTo>
                <a:lnTo>
                  <a:pt x="274561" y="4939"/>
                </a:lnTo>
                <a:lnTo>
                  <a:pt x="273114" y="4972"/>
                </a:lnTo>
                <a:lnTo>
                  <a:pt x="271667" y="4989"/>
                </a:lnTo>
                <a:lnTo>
                  <a:pt x="270198" y="4994"/>
                </a:lnTo>
                <a:lnTo>
                  <a:pt x="0" y="4994"/>
                </a:lnTo>
                <a:lnTo>
                  <a:pt x="0" y="88801"/>
                </a:lnTo>
                <a:lnTo>
                  <a:pt x="270976" y="88801"/>
                </a:lnTo>
                <a:lnTo>
                  <a:pt x="270976" y="88801"/>
                </a:lnTo>
                <a:lnTo>
                  <a:pt x="271948" y="88795"/>
                </a:lnTo>
                <a:lnTo>
                  <a:pt x="272898" y="88785"/>
                </a:lnTo>
                <a:lnTo>
                  <a:pt x="273827" y="88774"/>
                </a:lnTo>
                <a:lnTo>
                  <a:pt x="274777" y="88752"/>
                </a:lnTo>
                <a:lnTo>
                  <a:pt x="275706" y="88724"/>
                </a:lnTo>
                <a:lnTo>
                  <a:pt x="276635" y="88692"/>
                </a:lnTo>
                <a:lnTo>
                  <a:pt x="277542" y="88653"/>
                </a:lnTo>
                <a:lnTo>
                  <a:pt x="278449" y="88610"/>
                </a:lnTo>
                <a:lnTo>
                  <a:pt x="279357" y="88561"/>
                </a:lnTo>
                <a:lnTo>
                  <a:pt x="280242" y="88500"/>
                </a:lnTo>
                <a:lnTo>
                  <a:pt x="281128" y="88440"/>
                </a:lnTo>
                <a:lnTo>
                  <a:pt x="282014" y="88375"/>
                </a:lnTo>
                <a:lnTo>
                  <a:pt x="282878" y="88304"/>
                </a:lnTo>
                <a:lnTo>
                  <a:pt x="283742" y="88227"/>
                </a:lnTo>
                <a:lnTo>
                  <a:pt x="284584" y="88145"/>
                </a:lnTo>
                <a:lnTo>
                  <a:pt x="285426" y="88058"/>
                </a:lnTo>
                <a:lnTo>
                  <a:pt x="286247" y="87971"/>
                </a:lnTo>
                <a:lnTo>
                  <a:pt x="287068" y="87872"/>
                </a:lnTo>
                <a:lnTo>
                  <a:pt x="287867" y="87768"/>
                </a:lnTo>
                <a:lnTo>
                  <a:pt x="288666" y="87665"/>
                </a:lnTo>
                <a:lnTo>
                  <a:pt x="289444" y="87555"/>
                </a:lnTo>
                <a:lnTo>
                  <a:pt x="290222" y="87435"/>
                </a:lnTo>
                <a:lnTo>
                  <a:pt x="290978" y="87315"/>
                </a:lnTo>
                <a:lnTo>
                  <a:pt x="291734" y="87195"/>
                </a:lnTo>
                <a:lnTo>
                  <a:pt x="292468" y="87064"/>
                </a:lnTo>
                <a:lnTo>
                  <a:pt x="293181" y="86933"/>
                </a:lnTo>
                <a:lnTo>
                  <a:pt x="293894" y="86791"/>
                </a:lnTo>
                <a:lnTo>
                  <a:pt x="294585" y="86654"/>
                </a:lnTo>
                <a:lnTo>
                  <a:pt x="295276" y="86506"/>
                </a:lnTo>
                <a:lnTo>
                  <a:pt x="295946" y="86354"/>
                </a:lnTo>
                <a:lnTo>
                  <a:pt x="296594" y="86201"/>
                </a:lnTo>
                <a:lnTo>
                  <a:pt x="297220" y="86048"/>
                </a:lnTo>
                <a:lnTo>
                  <a:pt x="297847" y="85884"/>
                </a:lnTo>
                <a:lnTo>
                  <a:pt x="298451" y="85720"/>
                </a:lnTo>
                <a:lnTo>
                  <a:pt x="299056" y="85550"/>
                </a:lnTo>
                <a:lnTo>
                  <a:pt x="299618" y="85376"/>
                </a:lnTo>
                <a:lnTo>
                  <a:pt x="300179" y="85201"/>
                </a:lnTo>
                <a:lnTo>
                  <a:pt x="300719" y="85021"/>
                </a:lnTo>
                <a:lnTo>
                  <a:pt x="301259" y="84840"/>
                </a:lnTo>
                <a:lnTo>
                  <a:pt x="301756" y="84655"/>
                </a:lnTo>
                <a:lnTo>
                  <a:pt x="302253" y="84463"/>
                </a:lnTo>
                <a:lnTo>
                  <a:pt x="302728" y="84272"/>
                </a:lnTo>
                <a:lnTo>
                  <a:pt x="303182" y="84075"/>
                </a:lnTo>
                <a:lnTo>
                  <a:pt x="303635" y="83879"/>
                </a:lnTo>
                <a:lnTo>
                  <a:pt x="304046" y="83677"/>
                </a:lnTo>
                <a:lnTo>
                  <a:pt x="304456" y="83475"/>
                </a:lnTo>
                <a:lnTo>
                  <a:pt x="304823" y="83267"/>
                </a:lnTo>
                <a:lnTo>
                  <a:pt x="305191" y="83059"/>
                </a:lnTo>
                <a:lnTo>
                  <a:pt x="305536" y="82846"/>
                </a:lnTo>
                <a:lnTo>
                  <a:pt x="305860" y="82633"/>
                </a:lnTo>
                <a:lnTo>
                  <a:pt x="306163" y="82415"/>
                </a:lnTo>
                <a:lnTo>
                  <a:pt x="306443" y="82196"/>
                </a:lnTo>
                <a:lnTo>
                  <a:pt x="306703" y="81972"/>
                </a:lnTo>
                <a:lnTo>
                  <a:pt x="306940" y="81748"/>
                </a:lnTo>
                <a:lnTo>
                  <a:pt x="307156" y="81524"/>
                </a:lnTo>
                <a:lnTo>
                  <a:pt x="307372" y="81295"/>
                </a:lnTo>
                <a:lnTo>
                  <a:pt x="307545" y="81065"/>
                </a:lnTo>
                <a:lnTo>
                  <a:pt x="307696" y="80836"/>
                </a:lnTo>
                <a:lnTo>
                  <a:pt x="307826" y="80601"/>
                </a:lnTo>
                <a:lnTo>
                  <a:pt x="307934" y="80366"/>
                </a:lnTo>
                <a:lnTo>
                  <a:pt x="308020" y="80126"/>
                </a:lnTo>
                <a:lnTo>
                  <a:pt x="308063" y="79885"/>
                </a:lnTo>
                <a:lnTo>
                  <a:pt x="308107" y="79645"/>
                </a:lnTo>
                <a:lnTo>
                  <a:pt x="308128" y="79405"/>
                </a:lnTo>
                <a:lnTo>
                  <a:pt x="308128" y="73313"/>
                </a:lnTo>
                <a:lnTo>
                  <a:pt x="294218" y="75264"/>
                </a:lnTo>
                <a:lnTo>
                  <a:pt x="294218" y="32210"/>
                </a:lnTo>
                <a:lnTo>
                  <a:pt x="308128" y="30255"/>
                </a:lnTo>
                <a:lnTo>
                  <a:pt x="308128" y="24540"/>
                </a:lnTo>
                <a:lnTo>
                  <a:pt x="308128" y="24540"/>
                </a:lnTo>
                <a:lnTo>
                  <a:pt x="307696" y="24491"/>
                </a:lnTo>
                <a:lnTo>
                  <a:pt x="307264" y="24437"/>
                </a:lnTo>
                <a:lnTo>
                  <a:pt x="306443" y="24316"/>
                </a:lnTo>
                <a:lnTo>
                  <a:pt x="305623" y="24185"/>
                </a:lnTo>
                <a:lnTo>
                  <a:pt x="304845" y="24043"/>
                </a:lnTo>
                <a:lnTo>
                  <a:pt x="304067" y="23890"/>
                </a:lnTo>
                <a:lnTo>
                  <a:pt x="303311" y="23726"/>
                </a:lnTo>
                <a:lnTo>
                  <a:pt x="302577" y="23552"/>
                </a:lnTo>
                <a:lnTo>
                  <a:pt x="301864" y="23366"/>
                </a:lnTo>
                <a:lnTo>
                  <a:pt x="301173" y="23169"/>
                </a:lnTo>
                <a:lnTo>
                  <a:pt x="300503" y="22962"/>
                </a:lnTo>
                <a:lnTo>
                  <a:pt x="299855" y="22743"/>
                </a:lnTo>
                <a:lnTo>
                  <a:pt x="299229" y="22519"/>
                </a:lnTo>
                <a:lnTo>
                  <a:pt x="298624" y="22284"/>
                </a:lnTo>
                <a:lnTo>
                  <a:pt x="298041" y="22038"/>
                </a:lnTo>
                <a:lnTo>
                  <a:pt x="297501" y="21782"/>
                </a:lnTo>
                <a:lnTo>
                  <a:pt x="296982" y="21519"/>
                </a:lnTo>
                <a:lnTo>
                  <a:pt x="296486" y="21252"/>
                </a:lnTo>
                <a:lnTo>
                  <a:pt x="296010" y="20973"/>
                </a:lnTo>
                <a:lnTo>
                  <a:pt x="295557" y="20689"/>
                </a:lnTo>
                <a:lnTo>
                  <a:pt x="295146" y="20394"/>
                </a:lnTo>
                <a:lnTo>
                  <a:pt x="294779" y="20099"/>
                </a:lnTo>
                <a:lnTo>
                  <a:pt x="294412" y="19793"/>
                </a:lnTo>
                <a:lnTo>
                  <a:pt x="294088" y="19476"/>
                </a:lnTo>
                <a:lnTo>
                  <a:pt x="293807" y="19159"/>
                </a:lnTo>
                <a:lnTo>
                  <a:pt x="293548" y="18837"/>
                </a:lnTo>
                <a:lnTo>
                  <a:pt x="293310" y="18504"/>
                </a:lnTo>
                <a:lnTo>
                  <a:pt x="293116" y="18171"/>
                </a:lnTo>
                <a:lnTo>
                  <a:pt x="292965" y="17832"/>
                </a:lnTo>
                <a:lnTo>
                  <a:pt x="292835" y="17482"/>
                </a:lnTo>
                <a:lnTo>
                  <a:pt x="292749" y="17138"/>
                </a:lnTo>
                <a:lnTo>
                  <a:pt x="292684" y="16783"/>
                </a:lnTo>
                <a:lnTo>
                  <a:pt x="292662" y="16428"/>
                </a:lnTo>
                <a:lnTo>
                  <a:pt x="292662" y="16428"/>
                </a:lnTo>
                <a:lnTo>
                  <a:pt x="292684" y="16067"/>
                </a:lnTo>
                <a:lnTo>
                  <a:pt x="292749" y="15718"/>
                </a:lnTo>
                <a:lnTo>
                  <a:pt x="292835" y="15368"/>
                </a:lnTo>
                <a:lnTo>
                  <a:pt x="292965" y="15024"/>
                </a:lnTo>
                <a:lnTo>
                  <a:pt x="293116" y="14680"/>
                </a:lnTo>
                <a:lnTo>
                  <a:pt x="293310" y="14347"/>
                </a:lnTo>
                <a:lnTo>
                  <a:pt x="293548" y="14019"/>
                </a:lnTo>
                <a:lnTo>
                  <a:pt x="293807" y="13691"/>
                </a:lnTo>
                <a:lnTo>
                  <a:pt x="294088" y="13374"/>
                </a:lnTo>
                <a:lnTo>
                  <a:pt x="294412" y="13063"/>
                </a:lnTo>
                <a:lnTo>
                  <a:pt x="294779" y="12757"/>
                </a:lnTo>
                <a:lnTo>
                  <a:pt x="295146" y="12456"/>
                </a:lnTo>
                <a:lnTo>
                  <a:pt x="295557" y="12167"/>
                </a:lnTo>
                <a:lnTo>
                  <a:pt x="296010" y="11877"/>
                </a:lnTo>
                <a:lnTo>
                  <a:pt x="296486" y="11604"/>
                </a:lnTo>
                <a:lnTo>
                  <a:pt x="296982" y="11331"/>
                </a:lnTo>
                <a:lnTo>
                  <a:pt x="297501" y="11069"/>
                </a:lnTo>
                <a:lnTo>
                  <a:pt x="298041" y="10817"/>
                </a:lnTo>
                <a:lnTo>
                  <a:pt x="298624" y="10572"/>
                </a:lnTo>
                <a:lnTo>
                  <a:pt x="299229" y="10337"/>
                </a:lnTo>
                <a:lnTo>
                  <a:pt x="299855" y="10113"/>
                </a:lnTo>
                <a:lnTo>
                  <a:pt x="300503" y="9894"/>
                </a:lnTo>
                <a:lnTo>
                  <a:pt x="301173" y="9687"/>
                </a:lnTo>
                <a:lnTo>
                  <a:pt x="301864" y="9490"/>
                </a:lnTo>
                <a:lnTo>
                  <a:pt x="302577" y="9304"/>
                </a:lnTo>
                <a:lnTo>
                  <a:pt x="303311" y="9129"/>
                </a:lnTo>
                <a:lnTo>
                  <a:pt x="304067" y="8966"/>
                </a:lnTo>
                <a:lnTo>
                  <a:pt x="304845" y="8813"/>
                </a:lnTo>
                <a:lnTo>
                  <a:pt x="305623" y="8671"/>
                </a:lnTo>
                <a:lnTo>
                  <a:pt x="306443" y="8539"/>
                </a:lnTo>
                <a:lnTo>
                  <a:pt x="307264" y="8419"/>
                </a:lnTo>
                <a:lnTo>
                  <a:pt x="307696" y="8365"/>
                </a:lnTo>
                <a:lnTo>
                  <a:pt x="308128" y="8315"/>
                </a:lnTo>
                <a:lnTo>
                  <a:pt x="30812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58"/>
          <p:cNvSpPr/>
          <p:nvPr/>
        </p:nvSpPr>
        <p:spPr>
          <a:xfrm flipH="1">
            <a:off x="7833811" y="3343761"/>
            <a:ext cx="4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58"/>
          <p:cNvSpPr/>
          <p:nvPr/>
        </p:nvSpPr>
        <p:spPr>
          <a:xfrm flipH="1">
            <a:off x="6722610" y="2634153"/>
            <a:ext cx="1178542" cy="293872"/>
          </a:xfrm>
          <a:custGeom>
            <a:avLst/>
            <a:gdLst/>
            <a:ahLst/>
            <a:cxnLst/>
            <a:rect l="l" t="t" r="r" b="b"/>
            <a:pathLst>
              <a:path w="285038" h="19176" fill="none" extrusionOk="0">
                <a:moveTo>
                  <a:pt x="285037" y="9588"/>
                </a:moveTo>
                <a:lnTo>
                  <a:pt x="285037" y="9588"/>
                </a:lnTo>
                <a:lnTo>
                  <a:pt x="285016" y="9834"/>
                </a:lnTo>
                <a:lnTo>
                  <a:pt x="284972" y="10080"/>
                </a:lnTo>
                <a:lnTo>
                  <a:pt x="284908" y="10320"/>
                </a:lnTo>
                <a:lnTo>
                  <a:pt x="284821" y="10566"/>
                </a:lnTo>
                <a:lnTo>
                  <a:pt x="284713" y="10806"/>
                </a:lnTo>
                <a:lnTo>
                  <a:pt x="284584" y="11047"/>
                </a:lnTo>
                <a:lnTo>
                  <a:pt x="284432" y="11282"/>
                </a:lnTo>
                <a:lnTo>
                  <a:pt x="284260" y="11516"/>
                </a:lnTo>
                <a:lnTo>
                  <a:pt x="284065" y="11751"/>
                </a:lnTo>
                <a:lnTo>
                  <a:pt x="283828" y="11981"/>
                </a:lnTo>
                <a:lnTo>
                  <a:pt x="283590" y="12210"/>
                </a:lnTo>
                <a:lnTo>
                  <a:pt x="283309" y="12434"/>
                </a:lnTo>
                <a:lnTo>
                  <a:pt x="283028" y="12658"/>
                </a:lnTo>
                <a:lnTo>
                  <a:pt x="282726" y="12882"/>
                </a:lnTo>
                <a:lnTo>
                  <a:pt x="282402" y="13101"/>
                </a:lnTo>
                <a:lnTo>
                  <a:pt x="282035" y="13314"/>
                </a:lnTo>
                <a:lnTo>
                  <a:pt x="281668" y="13527"/>
                </a:lnTo>
                <a:lnTo>
                  <a:pt x="281279" y="13740"/>
                </a:lnTo>
                <a:lnTo>
                  <a:pt x="280868" y="13947"/>
                </a:lnTo>
                <a:lnTo>
                  <a:pt x="280436" y="14155"/>
                </a:lnTo>
                <a:lnTo>
                  <a:pt x="280004" y="14357"/>
                </a:lnTo>
                <a:lnTo>
                  <a:pt x="279529" y="14554"/>
                </a:lnTo>
                <a:lnTo>
                  <a:pt x="279054" y="14750"/>
                </a:lnTo>
                <a:lnTo>
                  <a:pt x="278536" y="14947"/>
                </a:lnTo>
                <a:lnTo>
                  <a:pt x="278017" y="15133"/>
                </a:lnTo>
                <a:lnTo>
                  <a:pt x="277477" y="15319"/>
                </a:lnTo>
                <a:lnTo>
                  <a:pt x="276937" y="15504"/>
                </a:lnTo>
                <a:lnTo>
                  <a:pt x="276354" y="15685"/>
                </a:lnTo>
                <a:lnTo>
                  <a:pt x="275771" y="15859"/>
                </a:lnTo>
                <a:lnTo>
                  <a:pt x="275166" y="16034"/>
                </a:lnTo>
                <a:lnTo>
                  <a:pt x="274540" y="16198"/>
                </a:lnTo>
                <a:lnTo>
                  <a:pt x="273913" y="16368"/>
                </a:lnTo>
                <a:lnTo>
                  <a:pt x="273265" y="16526"/>
                </a:lnTo>
                <a:lnTo>
                  <a:pt x="272595" y="16684"/>
                </a:lnTo>
                <a:lnTo>
                  <a:pt x="271904" y="16837"/>
                </a:lnTo>
                <a:lnTo>
                  <a:pt x="271213" y="16985"/>
                </a:lnTo>
                <a:lnTo>
                  <a:pt x="270500" y="17127"/>
                </a:lnTo>
                <a:lnTo>
                  <a:pt x="269787" y="17269"/>
                </a:lnTo>
                <a:lnTo>
                  <a:pt x="269053" y="17405"/>
                </a:lnTo>
                <a:lnTo>
                  <a:pt x="268297" y="17537"/>
                </a:lnTo>
                <a:lnTo>
                  <a:pt x="267541" y="17662"/>
                </a:lnTo>
                <a:lnTo>
                  <a:pt x="266763" y="17788"/>
                </a:lnTo>
                <a:lnTo>
                  <a:pt x="265964" y="17903"/>
                </a:lnTo>
                <a:lnTo>
                  <a:pt x="265165" y="18017"/>
                </a:lnTo>
                <a:lnTo>
                  <a:pt x="264366" y="18127"/>
                </a:lnTo>
                <a:lnTo>
                  <a:pt x="263545" y="18230"/>
                </a:lnTo>
                <a:lnTo>
                  <a:pt x="262703" y="18329"/>
                </a:lnTo>
                <a:lnTo>
                  <a:pt x="261860" y="18422"/>
                </a:lnTo>
                <a:lnTo>
                  <a:pt x="260996" y="18509"/>
                </a:lnTo>
                <a:lnTo>
                  <a:pt x="260132" y="18596"/>
                </a:lnTo>
                <a:lnTo>
                  <a:pt x="259268" y="18673"/>
                </a:lnTo>
                <a:lnTo>
                  <a:pt x="258383" y="18744"/>
                </a:lnTo>
                <a:lnTo>
                  <a:pt x="257475" y="18815"/>
                </a:lnTo>
                <a:lnTo>
                  <a:pt x="256590" y="18875"/>
                </a:lnTo>
                <a:lnTo>
                  <a:pt x="255661" y="18930"/>
                </a:lnTo>
                <a:lnTo>
                  <a:pt x="254754" y="18984"/>
                </a:lnTo>
                <a:lnTo>
                  <a:pt x="253825" y="19028"/>
                </a:lnTo>
                <a:lnTo>
                  <a:pt x="252874" y="19066"/>
                </a:lnTo>
                <a:lnTo>
                  <a:pt x="251946" y="19099"/>
                </a:lnTo>
                <a:lnTo>
                  <a:pt x="250995" y="19126"/>
                </a:lnTo>
                <a:lnTo>
                  <a:pt x="250023" y="19148"/>
                </a:lnTo>
                <a:lnTo>
                  <a:pt x="249073" y="19165"/>
                </a:lnTo>
                <a:lnTo>
                  <a:pt x="248101" y="19175"/>
                </a:lnTo>
                <a:lnTo>
                  <a:pt x="247107" y="19175"/>
                </a:lnTo>
                <a:lnTo>
                  <a:pt x="244018" y="19175"/>
                </a:lnTo>
                <a:lnTo>
                  <a:pt x="244018" y="8960"/>
                </a:lnTo>
                <a:lnTo>
                  <a:pt x="13198" y="8960"/>
                </a:lnTo>
                <a:lnTo>
                  <a:pt x="13198" y="19175"/>
                </a:lnTo>
                <a:lnTo>
                  <a:pt x="0" y="19175"/>
                </a:lnTo>
                <a:lnTo>
                  <a:pt x="0" y="1"/>
                </a:lnTo>
                <a:lnTo>
                  <a:pt x="247107" y="1"/>
                </a:lnTo>
                <a:lnTo>
                  <a:pt x="247107" y="1"/>
                </a:lnTo>
                <a:lnTo>
                  <a:pt x="248058" y="1"/>
                </a:lnTo>
                <a:lnTo>
                  <a:pt x="249008" y="11"/>
                </a:lnTo>
                <a:lnTo>
                  <a:pt x="249958" y="22"/>
                </a:lnTo>
                <a:lnTo>
                  <a:pt x="250887" y="44"/>
                </a:lnTo>
                <a:lnTo>
                  <a:pt x="251816" y="72"/>
                </a:lnTo>
                <a:lnTo>
                  <a:pt x="252745" y="104"/>
                </a:lnTo>
                <a:lnTo>
                  <a:pt x="253652" y="137"/>
                </a:lnTo>
                <a:lnTo>
                  <a:pt x="254581" y="181"/>
                </a:lnTo>
                <a:lnTo>
                  <a:pt x="255488" y="230"/>
                </a:lnTo>
                <a:lnTo>
                  <a:pt x="256374" y="285"/>
                </a:lnTo>
                <a:lnTo>
                  <a:pt x="257281" y="345"/>
                </a:lnTo>
                <a:lnTo>
                  <a:pt x="258167" y="410"/>
                </a:lnTo>
                <a:lnTo>
                  <a:pt x="259052" y="481"/>
                </a:lnTo>
                <a:lnTo>
                  <a:pt x="259916" y="558"/>
                </a:lnTo>
                <a:lnTo>
                  <a:pt x="260780" y="634"/>
                </a:lnTo>
                <a:lnTo>
                  <a:pt x="261644" y="722"/>
                </a:lnTo>
                <a:lnTo>
                  <a:pt x="262487" y="815"/>
                </a:lnTo>
                <a:lnTo>
                  <a:pt x="263329" y="913"/>
                </a:lnTo>
                <a:lnTo>
                  <a:pt x="264150" y="1017"/>
                </a:lnTo>
                <a:lnTo>
                  <a:pt x="264971" y="1120"/>
                </a:lnTo>
                <a:lnTo>
                  <a:pt x="265770" y="1235"/>
                </a:lnTo>
                <a:lnTo>
                  <a:pt x="266569" y="1355"/>
                </a:lnTo>
                <a:lnTo>
                  <a:pt x="267368" y="1476"/>
                </a:lnTo>
                <a:lnTo>
                  <a:pt x="268146" y="1601"/>
                </a:lnTo>
                <a:lnTo>
                  <a:pt x="268902" y="1738"/>
                </a:lnTo>
                <a:lnTo>
                  <a:pt x="269658" y="1874"/>
                </a:lnTo>
                <a:lnTo>
                  <a:pt x="270414" y="2016"/>
                </a:lnTo>
                <a:lnTo>
                  <a:pt x="271127" y="2164"/>
                </a:lnTo>
                <a:lnTo>
                  <a:pt x="271861" y="2317"/>
                </a:lnTo>
                <a:lnTo>
                  <a:pt x="272552" y="2475"/>
                </a:lnTo>
                <a:lnTo>
                  <a:pt x="273243" y="2639"/>
                </a:lnTo>
                <a:lnTo>
                  <a:pt x="273935" y="2808"/>
                </a:lnTo>
                <a:lnTo>
                  <a:pt x="273935" y="2808"/>
                </a:lnTo>
                <a:lnTo>
                  <a:pt x="274583" y="2978"/>
                </a:lnTo>
                <a:lnTo>
                  <a:pt x="275231" y="3153"/>
                </a:lnTo>
                <a:lnTo>
                  <a:pt x="275857" y="3333"/>
                </a:lnTo>
                <a:lnTo>
                  <a:pt x="276462" y="3513"/>
                </a:lnTo>
                <a:lnTo>
                  <a:pt x="277045" y="3699"/>
                </a:lnTo>
                <a:lnTo>
                  <a:pt x="277607" y="3885"/>
                </a:lnTo>
                <a:lnTo>
                  <a:pt x="278147" y="4076"/>
                </a:lnTo>
                <a:lnTo>
                  <a:pt x="278687" y="4273"/>
                </a:lnTo>
                <a:lnTo>
                  <a:pt x="279184" y="4469"/>
                </a:lnTo>
                <a:lnTo>
                  <a:pt x="279680" y="4666"/>
                </a:lnTo>
                <a:lnTo>
                  <a:pt x="280134" y="4868"/>
                </a:lnTo>
                <a:lnTo>
                  <a:pt x="280588" y="5076"/>
                </a:lnTo>
                <a:lnTo>
                  <a:pt x="281020" y="5278"/>
                </a:lnTo>
                <a:lnTo>
                  <a:pt x="281408" y="5491"/>
                </a:lnTo>
                <a:lnTo>
                  <a:pt x="281797" y="5704"/>
                </a:lnTo>
                <a:lnTo>
                  <a:pt x="282164" y="5917"/>
                </a:lnTo>
                <a:lnTo>
                  <a:pt x="282510" y="6130"/>
                </a:lnTo>
                <a:lnTo>
                  <a:pt x="282834" y="6348"/>
                </a:lnTo>
                <a:lnTo>
                  <a:pt x="283115" y="6572"/>
                </a:lnTo>
                <a:lnTo>
                  <a:pt x="283396" y="6796"/>
                </a:lnTo>
                <a:lnTo>
                  <a:pt x="283655" y="7020"/>
                </a:lnTo>
                <a:lnTo>
                  <a:pt x="283892" y="7244"/>
                </a:lnTo>
                <a:lnTo>
                  <a:pt x="284108" y="7474"/>
                </a:lnTo>
                <a:lnTo>
                  <a:pt x="284303" y="7703"/>
                </a:lnTo>
                <a:lnTo>
                  <a:pt x="284476" y="7933"/>
                </a:lnTo>
                <a:lnTo>
                  <a:pt x="284627" y="8168"/>
                </a:lnTo>
                <a:lnTo>
                  <a:pt x="284735" y="8397"/>
                </a:lnTo>
                <a:lnTo>
                  <a:pt x="284843" y="8632"/>
                </a:lnTo>
                <a:lnTo>
                  <a:pt x="284929" y="8872"/>
                </a:lnTo>
                <a:lnTo>
                  <a:pt x="284972" y="9107"/>
                </a:lnTo>
                <a:lnTo>
                  <a:pt x="285016" y="9348"/>
                </a:lnTo>
                <a:lnTo>
                  <a:pt x="285037" y="9588"/>
                </a:lnTo>
                <a:lnTo>
                  <a:pt x="285037" y="9588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58"/>
          <p:cNvSpPr/>
          <p:nvPr/>
        </p:nvSpPr>
        <p:spPr>
          <a:xfrm flipH="1">
            <a:off x="6687870" y="2601510"/>
            <a:ext cx="1343500" cy="1676065"/>
          </a:xfrm>
          <a:custGeom>
            <a:avLst/>
            <a:gdLst/>
            <a:ahLst/>
            <a:cxnLst/>
            <a:rect l="l" t="t" r="r" b="b"/>
            <a:pathLst>
              <a:path w="324934" h="109368" fill="none" extrusionOk="0">
                <a:moveTo>
                  <a:pt x="1" y="21305"/>
                </a:moveTo>
                <a:lnTo>
                  <a:pt x="1" y="109368"/>
                </a:lnTo>
                <a:lnTo>
                  <a:pt x="279379" y="109368"/>
                </a:lnTo>
                <a:lnTo>
                  <a:pt x="279379" y="109368"/>
                </a:lnTo>
                <a:lnTo>
                  <a:pt x="280567" y="109363"/>
                </a:lnTo>
                <a:lnTo>
                  <a:pt x="281733" y="109352"/>
                </a:lnTo>
                <a:lnTo>
                  <a:pt x="282878" y="109335"/>
                </a:lnTo>
                <a:lnTo>
                  <a:pt x="284044" y="109308"/>
                </a:lnTo>
                <a:lnTo>
                  <a:pt x="285189" y="109275"/>
                </a:lnTo>
                <a:lnTo>
                  <a:pt x="286312" y="109237"/>
                </a:lnTo>
                <a:lnTo>
                  <a:pt x="287436" y="109188"/>
                </a:lnTo>
                <a:lnTo>
                  <a:pt x="288559" y="109133"/>
                </a:lnTo>
                <a:lnTo>
                  <a:pt x="289661" y="109073"/>
                </a:lnTo>
                <a:lnTo>
                  <a:pt x="290762" y="109002"/>
                </a:lnTo>
                <a:lnTo>
                  <a:pt x="291842" y="108931"/>
                </a:lnTo>
                <a:lnTo>
                  <a:pt x="292922" y="108849"/>
                </a:lnTo>
                <a:lnTo>
                  <a:pt x="293981" y="108762"/>
                </a:lnTo>
                <a:lnTo>
                  <a:pt x="295039" y="108669"/>
                </a:lnTo>
                <a:lnTo>
                  <a:pt x="296076" y="108565"/>
                </a:lnTo>
                <a:lnTo>
                  <a:pt x="297091" y="108461"/>
                </a:lnTo>
                <a:lnTo>
                  <a:pt x="298106" y="108346"/>
                </a:lnTo>
                <a:lnTo>
                  <a:pt x="299121" y="108232"/>
                </a:lnTo>
                <a:lnTo>
                  <a:pt x="300115" y="108106"/>
                </a:lnTo>
                <a:lnTo>
                  <a:pt x="301087" y="107975"/>
                </a:lnTo>
                <a:lnTo>
                  <a:pt x="302037" y="107838"/>
                </a:lnTo>
                <a:lnTo>
                  <a:pt x="302988" y="107696"/>
                </a:lnTo>
                <a:lnTo>
                  <a:pt x="303917" y="107549"/>
                </a:lnTo>
                <a:lnTo>
                  <a:pt x="304824" y="107396"/>
                </a:lnTo>
                <a:lnTo>
                  <a:pt x="305731" y="107237"/>
                </a:lnTo>
                <a:lnTo>
                  <a:pt x="306617" y="107074"/>
                </a:lnTo>
                <a:lnTo>
                  <a:pt x="307481" y="106910"/>
                </a:lnTo>
                <a:lnTo>
                  <a:pt x="308345" y="106735"/>
                </a:lnTo>
                <a:lnTo>
                  <a:pt x="309187" y="106555"/>
                </a:lnTo>
                <a:lnTo>
                  <a:pt x="309986" y="106369"/>
                </a:lnTo>
                <a:lnTo>
                  <a:pt x="310786" y="106183"/>
                </a:lnTo>
                <a:lnTo>
                  <a:pt x="311585" y="105992"/>
                </a:lnTo>
                <a:lnTo>
                  <a:pt x="312341" y="105790"/>
                </a:lnTo>
                <a:lnTo>
                  <a:pt x="313097" y="105588"/>
                </a:lnTo>
                <a:lnTo>
                  <a:pt x="313810" y="105380"/>
                </a:lnTo>
                <a:lnTo>
                  <a:pt x="314522" y="105172"/>
                </a:lnTo>
                <a:lnTo>
                  <a:pt x="315214" y="104954"/>
                </a:lnTo>
                <a:lnTo>
                  <a:pt x="315862" y="104735"/>
                </a:lnTo>
                <a:lnTo>
                  <a:pt x="316510" y="104511"/>
                </a:lnTo>
                <a:lnTo>
                  <a:pt x="317136" y="104282"/>
                </a:lnTo>
                <a:lnTo>
                  <a:pt x="317741" y="104053"/>
                </a:lnTo>
                <a:lnTo>
                  <a:pt x="318324" y="103818"/>
                </a:lnTo>
                <a:lnTo>
                  <a:pt x="318886" y="103577"/>
                </a:lnTo>
                <a:lnTo>
                  <a:pt x="319426" y="103331"/>
                </a:lnTo>
                <a:lnTo>
                  <a:pt x="319944" y="103086"/>
                </a:lnTo>
                <a:lnTo>
                  <a:pt x="320441" y="102834"/>
                </a:lnTo>
                <a:lnTo>
                  <a:pt x="320894" y="102583"/>
                </a:lnTo>
                <a:lnTo>
                  <a:pt x="321348" y="102326"/>
                </a:lnTo>
                <a:lnTo>
                  <a:pt x="321759" y="102070"/>
                </a:lnTo>
                <a:lnTo>
                  <a:pt x="322169" y="101802"/>
                </a:lnTo>
                <a:lnTo>
                  <a:pt x="322536" y="101540"/>
                </a:lnTo>
                <a:lnTo>
                  <a:pt x="322882" y="101266"/>
                </a:lnTo>
                <a:lnTo>
                  <a:pt x="323206" y="100999"/>
                </a:lnTo>
                <a:lnTo>
                  <a:pt x="323487" y="100720"/>
                </a:lnTo>
                <a:lnTo>
                  <a:pt x="323767" y="100447"/>
                </a:lnTo>
                <a:lnTo>
                  <a:pt x="324005" y="100168"/>
                </a:lnTo>
                <a:lnTo>
                  <a:pt x="324221" y="99884"/>
                </a:lnTo>
                <a:lnTo>
                  <a:pt x="324394" y="99600"/>
                </a:lnTo>
                <a:lnTo>
                  <a:pt x="324567" y="99311"/>
                </a:lnTo>
                <a:lnTo>
                  <a:pt x="324696" y="99021"/>
                </a:lnTo>
                <a:lnTo>
                  <a:pt x="324804" y="98732"/>
                </a:lnTo>
                <a:lnTo>
                  <a:pt x="324869" y="98437"/>
                </a:lnTo>
                <a:lnTo>
                  <a:pt x="324912" y="98142"/>
                </a:lnTo>
                <a:lnTo>
                  <a:pt x="324934" y="97847"/>
                </a:lnTo>
                <a:lnTo>
                  <a:pt x="324934" y="11718"/>
                </a:lnTo>
                <a:lnTo>
                  <a:pt x="324934" y="11718"/>
                </a:lnTo>
                <a:lnTo>
                  <a:pt x="324912" y="11423"/>
                </a:lnTo>
                <a:lnTo>
                  <a:pt x="324869" y="11133"/>
                </a:lnTo>
                <a:lnTo>
                  <a:pt x="324804" y="10838"/>
                </a:lnTo>
                <a:lnTo>
                  <a:pt x="324696" y="10554"/>
                </a:lnTo>
                <a:lnTo>
                  <a:pt x="324588" y="10265"/>
                </a:lnTo>
                <a:lnTo>
                  <a:pt x="324437" y="9981"/>
                </a:lnTo>
                <a:lnTo>
                  <a:pt x="324243" y="9697"/>
                </a:lnTo>
                <a:lnTo>
                  <a:pt x="324048" y="9413"/>
                </a:lnTo>
                <a:lnTo>
                  <a:pt x="323811" y="9134"/>
                </a:lnTo>
                <a:lnTo>
                  <a:pt x="323551" y="8855"/>
                </a:lnTo>
                <a:lnTo>
                  <a:pt x="323249" y="8577"/>
                </a:lnTo>
                <a:lnTo>
                  <a:pt x="322947" y="8304"/>
                </a:lnTo>
                <a:lnTo>
                  <a:pt x="322601" y="8031"/>
                </a:lnTo>
                <a:lnTo>
                  <a:pt x="322234" y="7763"/>
                </a:lnTo>
                <a:lnTo>
                  <a:pt x="321845" y="7495"/>
                </a:lnTo>
                <a:lnTo>
                  <a:pt x="321435" y="7233"/>
                </a:lnTo>
                <a:lnTo>
                  <a:pt x="320981" y="6971"/>
                </a:lnTo>
                <a:lnTo>
                  <a:pt x="320506" y="6708"/>
                </a:lnTo>
                <a:lnTo>
                  <a:pt x="320030" y="6452"/>
                </a:lnTo>
                <a:lnTo>
                  <a:pt x="319512" y="6200"/>
                </a:lnTo>
                <a:lnTo>
                  <a:pt x="318950" y="5949"/>
                </a:lnTo>
                <a:lnTo>
                  <a:pt x="318389" y="5703"/>
                </a:lnTo>
                <a:lnTo>
                  <a:pt x="317784" y="5463"/>
                </a:lnTo>
                <a:lnTo>
                  <a:pt x="317179" y="5223"/>
                </a:lnTo>
                <a:lnTo>
                  <a:pt x="316531" y="4982"/>
                </a:lnTo>
                <a:lnTo>
                  <a:pt x="315862" y="4753"/>
                </a:lnTo>
                <a:lnTo>
                  <a:pt x="315170" y="4523"/>
                </a:lnTo>
                <a:lnTo>
                  <a:pt x="314458" y="4294"/>
                </a:lnTo>
                <a:lnTo>
                  <a:pt x="313723" y="4075"/>
                </a:lnTo>
                <a:lnTo>
                  <a:pt x="312967" y="3857"/>
                </a:lnTo>
                <a:lnTo>
                  <a:pt x="312168" y="3644"/>
                </a:lnTo>
                <a:lnTo>
                  <a:pt x="311369" y="3431"/>
                </a:lnTo>
                <a:lnTo>
                  <a:pt x="311369" y="3431"/>
                </a:lnTo>
                <a:lnTo>
                  <a:pt x="310526" y="3229"/>
                </a:lnTo>
                <a:lnTo>
                  <a:pt x="309684" y="3032"/>
                </a:lnTo>
                <a:lnTo>
                  <a:pt x="308820" y="2835"/>
                </a:lnTo>
                <a:lnTo>
                  <a:pt x="307956" y="2650"/>
                </a:lnTo>
                <a:lnTo>
                  <a:pt x="307049" y="2469"/>
                </a:lnTo>
                <a:lnTo>
                  <a:pt x="306142" y="2294"/>
                </a:lnTo>
                <a:lnTo>
                  <a:pt x="305234" y="2125"/>
                </a:lnTo>
                <a:lnTo>
                  <a:pt x="304284" y="1961"/>
                </a:lnTo>
                <a:lnTo>
                  <a:pt x="303355" y="1808"/>
                </a:lnTo>
                <a:lnTo>
                  <a:pt x="302383" y="1655"/>
                </a:lnTo>
                <a:lnTo>
                  <a:pt x="301411" y="1513"/>
                </a:lnTo>
                <a:lnTo>
                  <a:pt x="300417" y="1377"/>
                </a:lnTo>
                <a:lnTo>
                  <a:pt x="299424" y="1246"/>
                </a:lnTo>
                <a:lnTo>
                  <a:pt x="298409" y="1120"/>
                </a:lnTo>
                <a:lnTo>
                  <a:pt x="297372" y="1000"/>
                </a:lnTo>
                <a:lnTo>
                  <a:pt x="296357" y="885"/>
                </a:lnTo>
                <a:lnTo>
                  <a:pt x="295298" y="781"/>
                </a:lnTo>
                <a:lnTo>
                  <a:pt x="294240" y="683"/>
                </a:lnTo>
                <a:lnTo>
                  <a:pt x="293181" y="590"/>
                </a:lnTo>
                <a:lnTo>
                  <a:pt x="292101" y="503"/>
                </a:lnTo>
                <a:lnTo>
                  <a:pt x="291021" y="426"/>
                </a:lnTo>
                <a:lnTo>
                  <a:pt x="289920" y="350"/>
                </a:lnTo>
                <a:lnTo>
                  <a:pt x="288818" y="284"/>
                </a:lnTo>
                <a:lnTo>
                  <a:pt x="287716" y="224"/>
                </a:lnTo>
                <a:lnTo>
                  <a:pt x="286593" y="175"/>
                </a:lnTo>
                <a:lnTo>
                  <a:pt x="285470" y="131"/>
                </a:lnTo>
                <a:lnTo>
                  <a:pt x="284347" y="87"/>
                </a:lnTo>
                <a:lnTo>
                  <a:pt x="283202" y="60"/>
                </a:lnTo>
                <a:lnTo>
                  <a:pt x="282079" y="33"/>
                </a:lnTo>
                <a:lnTo>
                  <a:pt x="280912" y="16"/>
                </a:lnTo>
                <a:lnTo>
                  <a:pt x="279768" y="5"/>
                </a:lnTo>
                <a:lnTo>
                  <a:pt x="278601" y="0"/>
                </a:lnTo>
                <a:lnTo>
                  <a:pt x="23070" y="0"/>
                </a:lnTo>
                <a:lnTo>
                  <a:pt x="23070" y="21305"/>
                </a:lnTo>
                <a:lnTo>
                  <a:pt x="1" y="2130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58"/>
          <p:cNvSpPr/>
          <p:nvPr/>
        </p:nvSpPr>
        <p:spPr>
          <a:xfrm flipH="1">
            <a:off x="6926954" y="2911857"/>
            <a:ext cx="884889" cy="16168"/>
          </a:xfrm>
          <a:custGeom>
            <a:avLst/>
            <a:gdLst/>
            <a:ahLst/>
            <a:cxnLst/>
            <a:rect l="l" t="t" r="r" b="b"/>
            <a:pathLst>
              <a:path w="214016" h="1055" fill="none" extrusionOk="0">
                <a:moveTo>
                  <a:pt x="0" y="1054"/>
                </a:moveTo>
                <a:lnTo>
                  <a:pt x="0" y="0"/>
                </a:lnTo>
                <a:lnTo>
                  <a:pt x="214016" y="0"/>
                </a:lnTo>
                <a:lnTo>
                  <a:pt x="214016" y="1054"/>
                </a:lnTo>
                <a:lnTo>
                  <a:pt x="0" y="105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58"/>
          <p:cNvSpPr/>
          <p:nvPr/>
        </p:nvSpPr>
        <p:spPr>
          <a:xfrm flipH="1">
            <a:off x="6926954" y="2855921"/>
            <a:ext cx="884889" cy="23294"/>
          </a:xfrm>
          <a:custGeom>
            <a:avLst/>
            <a:gdLst/>
            <a:ahLst/>
            <a:cxnLst/>
            <a:rect l="l" t="t" r="r" b="b"/>
            <a:pathLst>
              <a:path w="214016" h="1520" fill="none" extrusionOk="0">
                <a:moveTo>
                  <a:pt x="0" y="1520"/>
                </a:moveTo>
                <a:lnTo>
                  <a:pt x="0" y="1"/>
                </a:lnTo>
                <a:lnTo>
                  <a:pt x="214016" y="1"/>
                </a:lnTo>
                <a:lnTo>
                  <a:pt x="214016" y="1520"/>
                </a:lnTo>
                <a:lnTo>
                  <a:pt x="0" y="152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9" name="Google Shape;4119;p58"/>
          <p:cNvSpPr/>
          <p:nvPr/>
        </p:nvSpPr>
        <p:spPr>
          <a:xfrm flipH="1">
            <a:off x="6722610" y="3051330"/>
            <a:ext cx="29121" cy="169127"/>
          </a:xfrm>
          <a:custGeom>
            <a:avLst/>
            <a:gdLst/>
            <a:ahLst/>
            <a:cxnLst/>
            <a:rect l="l" t="t" r="r" b="b"/>
            <a:pathLst>
              <a:path w="7043" h="11036" fill="none" extrusionOk="0">
                <a:moveTo>
                  <a:pt x="1" y="5518"/>
                </a:moveTo>
                <a:lnTo>
                  <a:pt x="1" y="5518"/>
                </a:lnTo>
                <a:lnTo>
                  <a:pt x="1" y="5283"/>
                </a:lnTo>
                <a:lnTo>
                  <a:pt x="22" y="5054"/>
                </a:lnTo>
                <a:lnTo>
                  <a:pt x="87" y="4824"/>
                </a:lnTo>
                <a:lnTo>
                  <a:pt x="130" y="4600"/>
                </a:lnTo>
                <a:lnTo>
                  <a:pt x="217" y="4382"/>
                </a:lnTo>
                <a:lnTo>
                  <a:pt x="303" y="4163"/>
                </a:lnTo>
                <a:lnTo>
                  <a:pt x="411" y="3950"/>
                </a:lnTo>
                <a:lnTo>
                  <a:pt x="541" y="3742"/>
                </a:lnTo>
                <a:lnTo>
                  <a:pt x="692" y="3535"/>
                </a:lnTo>
                <a:lnTo>
                  <a:pt x="843" y="3333"/>
                </a:lnTo>
                <a:lnTo>
                  <a:pt x="1016" y="3136"/>
                </a:lnTo>
                <a:lnTo>
                  <a:pt x="1189" y="2939"/>
                </a:lnTo>
                <a:lnTo>
                  <a:pt x="1383" y="2754"/>
                </a:lnTo>
                <a:lnTo>
                  <a:pt x="1599" y="2568"/>
                </a:lnTo>
                <a:lnTo>
                  <a:pt x="1815" y="2382"/>
                </a:lnTo>
                <a:lnTo>
                  <a:pt x="2053" y="2207"/>
                </a:lnTo>
                <a:lnTo>
                  <a:pt x="2290" y="2033"/>
                </a:lnTo>
                <a:lnTo>
                  <a:pt x="2549" y="1863"/>
                </a:lnTo>
                <a:lnTo>
                  <a:pt x="2809" y="1699"/>
                </a:lnTo>
                <a:lnTo>
                  <a:pt x="3089" y="1541"/>
                </a:lnTo>
                <a:lnTo>
                  <a:pt x="3370" y="1388"/>
                </a:lnTo>
                <a:lnTo>
                  <a:pt x="3651" y="1235"/>
                </a:lnTo>
                <a:lnTo>
                  <a:pt x="3975" y="1093"/>
                </a:lnTo>
                <a:lnTo>
                  <a:pt x="4277" y="951"/>
                </a:lnTo>
                <a:lnTo>
                  <a:pt x="4601" y="814"/>
                </a:lnTo>
                <a:lnTo>
                  <a:pt x="4925" y="683"/>
                </a:lnTo>
                <a:lnTo>
                  <a:pt x="5271" y="558"/>
                </a:lnTo>
                <a:lnTo>
                  <a:pt x="5595" y="432"/>
                </a:lnTo>
                <a:lnTo>
                  <a:pt x="5962" y="317"/>
                </a:lnTo>
                <a:lnTo>
                  <a:pt x="6308" y="208"/>
                </a:lnTo>
                <a:lnTo>
                  <a:pt x="6675" y="99"/>
                </a:lnTo>
                <a:lnTo>
                  <a:pt x="7042" y="0"/>
                </a:lnTo>
                <a:lnTo>
                  <a:pt x="7042" y="11035"/>
                </a:lnTo>
                <a:lnTo>
                  <a:pt x="7042" y="11035"/>
                </a:lnTo>
                <a:lnTo>
                  <a:pt x="6675" y="10932"/>
                </a:lnTo>
                <a:lnTo>
                  <a:pt x="6308" y="10828"/>
                </a:lnTo>
                <a:lnTo>
                  <a:pt x="5962" y="10719"/>
                </a:lnTo>
                <a:lnTo>
                  <a:pt x="5595" y="10598"/>
                </a:lnTo>
                <a:lnTo>
                  <a:pt x="5271" y="10478"/>
                </a:lnTo>
                <a:lnTo>
                  <a:pt x="4925" y="10353"/>
                </a:lnTo>
                <a:lnTo>
                  <a:pt x="4601" y="10222"/>
                </a:lnTo>
                <a:lnTo>
                  <a:pt x="4277" y="10085"/>
                </a:lnTo>
                <a:lnTo>
                  <a:pt x="3975" y="9943"/>
                </a:lnTo>
                <a:lnTo>
                  <a:pt x="3651" y="9795"/>
                </a:lnTo>
                <a:lnTo>
                  <a:pt x="3370" y="9648"/>
                </a:lnTo>
                <a:lnTo>
                  <a:pt x="3089" y="9489"/>
                </a:lnTo>
                <a:lnTo>
                  <a:pt x="2809" y="9331"/>
                </a:lnTo>
                <a:lnTo>
                  <a:pt x="2549" y="9167"/>
                </a:lnTo>
                <a:lnTo>
                  <a:pt x="2290" y="8998"/>
                </a:lnTo>
                <a:lnTo>
                  <a:pt x="2053" y="8828"/>
                </a:lnTo>
                <a:lnTo>
                  <a:pt x="1815" y="8648"/>
                </a:lnTo>
                <a:lnTo>
                  <a:pt x="1599" y="8468"/>
                </a:lnTo>
                <a:lnTo>
                  <a:pt x="1383" y="8282"/>
                </a:lnTo>
                <a:lnTo>
                  <a:pt x="1189" y="8091"/>
                </a:lnTo>
                <a:lnTo>
                  <a:pt x="1016" y="7900"/>
                </a:lnTo>
                <a:lnTo>
                  <a:pt x="843" y="7698"/>
                </a:lnTo>
                <a:lnTo>
                  <a:pt x="692" y="7496"/>
                </a:lnTo>
                <a:lnTo>
                  <a:pt x="541" y="7293"/>
                </a:lnTo>
                <a:lnTo>
                  <a:pt x="411" y="7080"/>
                </a:lnTo>
                <a:lnTo>
                  <a:pt x="303" y="6867"/>
                </a:lnTo>
                <a:lnTo>
                  <a:pt x="217" y="6654"/>
                </a:lnTo>
                <a:lnTo>
                  <a:pt x="130" y="6430"/>
                </a:lnTo>
                <a:lnTo>
                  <a:pt x="87" y="6206"/>
                </a:lnTo>
                <a:lnTo>
                  <a:pt x="22" y="5982"/>
                </a:lnTo>
                <a:lnTo>
                  <a:pt x="1" y="5747"/>
                </a:lnTo>
                <a:lnTo>
                  <a:pt x="1" y="5518"/>
                </a:lnTo>
                <a:lnTo>
                  <a:pt x="1" y="551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0" name="Google Shape;4120;p58"/>
          <p:cNvSpPr/>
          <p:nvPr/>
        </p:nvSpPr>
        <p:spPr>
          <a:xfrm flipH="1">
            <a:off x="6722610" y="3385032"/>
            <a:ext cx="22691" cy="597108"/>
          </a:xfrm>
          <a:custGeom>
            <a:avLst/>
            <a:gdLst/>
            <a:ahLst/>
            <a:cxnLst/>
            <a:rect l="l" t="t" r="r" b="b"/>
            <a:pathLst>
              <a:path w="5488" h="38963" fill="none" extrusionOk="0">
                <a:moveTo>
                  <a:pt x="1" y="38962"/>
                </a:moveTo>
                <a:lnTo>
                  <a:pt x="1" y="771"/>
                </a:lnTo>
                <a:lnTo>
                  <a:pt x="5487" y="1"/>
                </a:lnTo>
                <a:lnTo>
                  <a:pt x="5487" y="38192"/>
                </a:lnTo>
                <a:lnTo>
                  <a:pt x="1" y="3896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1" name="Google Shape;4121;p58"/>
          <p:cNvSpPr/>
          <p:nvPr/>
        </p:nvSpPr>
        <p:spPr>
          <a:xfrm flipH="1">
            <a:off x="6745297" y="3982124"/>
            <a:ext cx="4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2" name="Google Shape;4122;p58"/>
          <p:cNvSpPr/>
          <p:nvPr/>
        </p:nvSpPr>
        <p:spPr>
          <a:xfrm flipH="1">
            <a:off x="6722610" y="3385032"/>
            <a:ext cx="22691" cy="597108"/>
          </a:xfrm>
          <a:custGeom>
            <a:avLst/>
            <a:gdLst/>
            <a:ahLst/>
            <a:cxnLst/>
            <a:rect l="l" t="t" r="r" b="b"/>
            <a:pathLst>
              <a:path w="5488" h="38963" extrusionOk="0">
                <a:moveTo>
                  <a:pt x="5487" y="1"/>
                </a:moveTo>
                <a:lnTo>
                  <a:pt x="1" y="771"/>
                </a:lnTo>
                <a:lnTo>
                  <a:pt x="1" y="38962"/>
                </a:lnTo>
                <a:lnTo>
                  <a:pt x="5487" y="38192"/>
                </a:lnTo>
                <a:lnTo>
                  <a:pt x="54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3" name="Google Shape;4123;p58"/>
          <p:cNvSpPr/>
          <p:nvPr/>
        </p:nvSpPr>
        <p:spPr>
          <a:xfrm flipH="1">
            <a:off x="6745297" y="3396832"/>
            <a:ext cx="4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4" name="Google Shape;4124;p58"/>
          <p:cNvSpPr/>
          <p:nvPr/>
        </p:nvSpPr>
        <p:spPr>
          <a:xfrm flipH="1">
            <a:off x="6722610" y="3051330"/>
            <a:ext cx="29121" cy="169127"/>
          </a:xfrm>
          <a:custGeom>
            <a:avLst/>
            <a:gdLst/>
            <a:ahLst/>
            <a:cxnLst/>
            <a:rect l="l" t="t" r="r" b="b"/>
            <a:pathLst>
              <a:path w="7043" h="11036" extrusionOk="0">
                <a:moveTo>
                  <a:pt x="7042" y="0"/>
                </a:moveTo>
                <a:lnTo>
                  <a:pt x="6675" y="99"/>
                </a:lnTo>
                <a:lnTo>
                  <a:pt x="6308" y="208"/>
                </a:lnTo>
                <a:lnTo>
                  <a:pt x="5962" y="317"/>
                </a:lnTo>
                <a:lnTo>
                  <a:pt x="5595" y="432"/>
                </a:lnTo>
                <a:lnTo>
                  <a:pt x="5271" y="558"/>
                </a:lnTo>
                <a:lnTo>
                  <a:pt x="4925" y="683"/>
                </a:lnTo>
                <a:lnTo>
                  <a:pt x="4601" y="814"/>
                </a:lnTo>
                <a:lnTo>
                  <a:pt x="4277" y="951"/>
                </a:lnTo>
                <a:lnTo>
                  <a:pt x="3975" y="1093"/>
                </a:lnTo>
                <a:lnTo>
                  <a:pt x="3651" y="1235"/>
                </a:lnTo>
                <a:lnTo>
                  <a:pt x="3370" y="1388"/>
                </a:lnTo>
                <a:lnTo>
                  <a:pt x="3089" y="1541"/>
                </a:lnTo>
                <a:lnTo>
                  <a:pt x="2809" y="1699"/>
                </a:lnTo>
                <a:lnTo>
                  <a:pt x="2549" y="1863"/>
                </a:lnTo>
                <a:lnTo>
                  <a:pt x="2290" y="2033"/>
                </a:lnTo>
                <a:lnTo>
                  <a:pt x="2053" y="2207"/>
                </a:lnTo>
                <a:lnTo>
                  <a:pt x="1815" y="2382"/>
                </a:lnTo>
                <a:lnTo>
                  <a:pt x="1599" y="2568"/>
                </a:lnTo>
                <a:lnTo>
                  <a:pt x="1383" y="2754"/>
                </a:lnTo>
                <a:lnTo>
                  <a:pt x="1189" y="2939"/>
                </a:lnTo>
                <a:lnTo>
                  <a:pt x="1016" y="3136"/>
                </a:lnTo>
                <a:lnTo>
                  <a:pt x="843" y="3333"/>
                </a:lnTo>
                <a:lnTo>
                  <a:pt x="692" y="3535"/>
                </a:lnTo>
                <a:lnTo>
                  <a:pt x="541" y="3742"/>
                </a:lnTo>
                <a:lnTo>
                  <a:pt x="411" y="3950"/>
                </a:lnTo>
                <a:lnTo>
                  <a:pt x="303" y="4163"/>
                </a:lnTo>
                <a:lnTo>
                  <a:pt x="217" y="4382"/>
                </a:lnTo>
                <a:lnTo>
                  <a:pt x="130" y="4600"/>
                </a:lnTo>
                <a:lnTo>
                  <a:pt x="87" y="4824"/>
                </a:lnTo>
                <a:lnTo>
                  <a:pt x="22" y="5054"/>
                </a:lnTo>
                <a:lnTo>
                  <a:pt x="1" y="5283"/>
                </a:lnTo>
                <a:lnTo>
                  <a:pt x="1" y="5518"/>
                </a:lnTo>
                <a:lnTo>
                  <a:pt x="1" y="5747"/>
                </a:lnTo>
                <a:lnTo>
                  <a:pt x="22" y="5982"/>
                </a:lnTo>
                <a:lnTo>
                  <a:pt x="87" y="6206"/>
                </a:lnTo>
                <a:lnTo>
                  <a:pt x="130" y="6430"/>
                </a:lnTo>
                <a:lnTo>
                  <a:pt x="217" y="6654"/>
                </a:lnTo>
                <a:lnTo>
                  <a:pt x="303" y="6867"/>
                </a:lnTo>
                <a:lnTo>
                  <a:pt x="411" y="7080"/>
                </a:lnTo>
                <a:lnTo>
                  <a:pt x="541" y="7293"/>
                </a:lnTo>
                <a:lnTo>
                  <a:pt x="692" y="7496"/>
                </a:lnTo>
                <a:lnTo>
                  <a:pt x="843" y="7698"/>
                </a:lnTo>
                <a:lnTo>
                  <a:pt x="1016" y="7900"/>
                </a:lnTo>
                <a:lnTo>
                  <a:pt x="1189" y="8091"/>
                </a:lnTo>
                <a:lnTo>
                  <a:pt x="1383" y="8282"/>
                </a:lnTo>
                <a:lnTo>
                  <a:pt x="1599" y="8468"/>
                </a:lnTo>
                <a:lnTo>
                  <a:pt x="1815" y="8648"/>
                </a:lnTo>
                <a:lnTo>
                  <a:pt x="2053" y="8828"/>
                </a:lnTo>
                <a:lnTo>
                  <a:pt x="2290" y="8998"/>
                </a:lnTo>
                <a:lnTo>
                  <a:pt x="2549" y="9167"/>
                </a:lnTo>
                <a:lnTo>
                  <a:pt x="2809" y="9331"/>
                </a:lnTo>
                <a:lnTo>
                  <a:pt x="3089" y="9489"/>
                </a:lnTo>
                <a:lnTo>
                  <a:pt x="3370" y="9648"/>
                </a:lnTo>
                <a:lnTo>
                  <a:pt x="3651" y="9795"/>
                </a:lnTo>
                <a:lnTo>
                  <a:pt x="3975" y="9943"/>
                </a:lnTo>
                <a:lnTo>
                  <a:pt x="4277" y="10085"/>
                </a:lnTo>
                <a:lnTo>
                  <a:pt x="4601" y="10222"/>
                </a:lnTo>
                <a:lnTo>
                  <a:pt x="4925" y="10353"/>
                </a:lnTo>
                <a:lnTo>
                  <a:pt x="5271" y="10478"/>
                </a:lnTo>
                <a:lnTo>
                  <a:pt x="5595" y="10598"/>
                </a:lnTo>
                <a:lnTo>
                  <a:pt x="5962" y="10719"/>
                </a:lnTo>
                <a:lnTo>
                  <a:pt x="6308" y="10828"/>
                </a:lnTo>
                <a:lnTo>
                  <a:pt x="6675" y="10932"/>
                </a:lnTo>
                <a:lnTo>
                  <a:pt x="7042" y="11035"/>
                </a:lnTo>
                <a:lnTo>
                  <a:pt x="70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5" name="Google Shape;4125;p58"/>
          <p:cNvSpPr/>
          <p:nvPr/>
        </p:nvSpPr>
        <p:spPr>
          <a:xfrm flipH="1">
            <a:off x="6722610" y="3051330"/>
            <a:ext cx="4" cy="1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4C77AD-A01E-904B-8E7F-658839F4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927" y="1204232"/>
            <a:ext cx="2069812" cy="3356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p68"/>
          <p:cNvSpPr txBox="1">
            <a:spLocks noGrp="1"/>
          </p:cNvSpPr>
          <p:nvPr>
            <p:ph type="title"/>
          </p:nvPr>
        </p:nvSpPr>
        <p:spPr>
          <a:xfrm>
            <a:off x="1244582" y="760503"/>
            <a:ext cx="6654835" cy="12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Once ready, add the yogurt, vanilla extract and lemon juice; mix until all the ingredients are incorporated.</a:t>
            </a:r>
            <a:br>
              <a:rPr lang="es-MX" dirty="0"/>
            </a:b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C971C3-4DBB-1E43-8893-E195CFA0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89" y="1567984"/>
            <a:ext cx="2360421" cy="31472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0" name="Google Shape;4870;p8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Abadi" panose="020B0604020104020204" pitchFamily="34" charset="0"/>
              </a:rPr>
              <a:t>Add the </a:t>
            </a:r>
            <a:r>
              <a:rPr lang="en-US" dirty="0" err="1">
                <a:latin typeface="Abadi" panose="020B0604020104020204" pitchFamily="34" charset="0"/>
              </a:rPr>
              <a:t>lyncott</a:t>
            </a:r>
            <a:r>
              <a:rPr lang="en-US" dirty="0">
                <a:latin typeface="Abadi" panose="020B0604020104020204" pitchFamily="34" charset="0"/>
              </a:rPr>
              <a:t> cream.</a:t>
            </a:r>
            <a:endParaRPr dirty="0">
              <a:latin typeface="Abadi" panose="020B06040201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CCEBCD-E6DA-744C-B4C4-DA3F5E7D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948" y="1140515"/>
            <a:ext cx="3002239" cy="4002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p84"/>
          <p:cNvSpPr txBox="1">
            <a:spLocks noGrp="1"/>
          </p:cNvSpPr>
          <p:nvPr>
            <p:ph type="title"/>
          </p:nvPr>
        </p:nvSpPr>
        <p:spPr>
          <a:xfrm>
            <a:off x="702150" y="723321"/>
            <a:ext cx="77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Put half of the preparation in the circular mold in each space, then put the rubber band, avoiding the liquid to overflow.</a:t>
            </a:r>
            <a:br>
              <a:rPr lang="es-MX" dirty="0"/>
            </a:b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6A7C27-0848-8243-B30D-9C0362713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09" y="1220028"/>
            <a:ext cx="2942603" cy="39234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7E822-022F-3C41-AB60-A4F7E737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badi" panose="020B0604020104020204" pitchFamily="34" charset="0"/>
              </a:rPr>
              <a:t>Stop in two and add coloring. (the first one will be white and the second one red)</a:t>
            </a:r>
            <a:endParaRPr lang="es-MX" sz="1600" dirty="0">
              <a:latin typeface="Abadi" panose="020B06040201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B8434-064D-484E-A96C-BAA52A8D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1" y="1185975"/>
            <a:ext cx="2554727" cy="3659474"/>
          </a:xfrm>
          <a:prstGeom prst="rect">
            <a:avLst/>
          </a:prstGeom>
          <a:effectLst>
            <a:glow>
              <a:schemeClr val="accent1">
                <a:alpha val="6000"/>
              </a:schemeClr>
            </a:glow>
            <a:outerShdw blurRad="1270000" dist="50800" dir="5400000" algn="ctr" rotWithShape="0">
              <a:srgbClr val="000000">
                <a:alpha val="2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31262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ful Book Report by Slidesgo">
  <a:themeElements>
    <a:clrScheme name="Simple Light">
      <a:dk1>
        <a:srgbClr val="191919"/>
      </a:dk1>
      <a:lt1>
        <a:srgbClr val="FFFBD6"/>
      </a:lt1>
      <a:dk2>
        <a:srgbClr val="8DCAD3"/>
      </a:dk2>
      <a:lt2>
        <a:srgbClr val="FF8087"/>
      </a:lt2>
      <a:accent1>
        <a:srgbClr val="FEAC6A"/>
      </a:accent1>
      <a:accent2>
        <a:srgbClr val="42A7DE"/>
      </a:accent2>
      <a:accent3>
        <a:srgbClr val="D7A5D7"/>
      </a:accent3>
      <a:accent4>
        <a:srgbClr val="6BCE95"/>
      </a:accent4>
      <a:accent5>
        <a:srgbClr val="FA4205"/>
      </a:accent5>
      <a:accent6>
        <a:srgbClr val="FFBC3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170</Words>
  <Application>Microsoft Macintosh PowerPoint</Application>
  <PresentationFormat>Presentación en pantalla (16:9)</PresentationFormat>
  <Paragraphs>20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Bebas Neue</vt:lpstr>
      <vt:lpstr>Montserrat</vt:lpstr>
      <vt:lpstr>Arial</vt:lpstr>
      <vt:lpstr>Montserrat;600</vt:lpstr>
      <vt:lpstr>Cantarell</vt:lpstr>
      <vt:lpstr>Abadi</vt:lpstr>
      <vt:lpstr>Montserrat SemiBold</vt:lpstr>
      <vt:lpstr>Roboto Condensed Light</vt:lpstr>
      <vt:lpstr>Colorful Book Report by Slidesgo</vt:lpstr>
      <vt:lpstr>Presentación de PowerPoint</vt:lpstr>
      <vt:lpstr>Having weighed the ingridients</vt:lpstr>
      <vt:lpstr>To hydrate the grenetina in hot: in a pudding bowl with water add little by little the agar agar in water</vt:lpstr>
      <vt:lpstr>Pour the mixture into the silicone molds.</vt:lpstr>
      <vt:lpstr>Cream the cream cheese with the sugar.</vt:lpstr>
      <vt:lpstr>Once ready, add the yogurt, vanilla extract and lemon juice; mix until all the ingredients are incorporated. </vt:lpstr>
      <vt:lpstr>Add the lyncott cream.</vt:lpstr>
      <vt:lpstr>Put half of the preparation in the circular mold in each space, then put the rubber band, avoiding the liquid to overflow. </vt:lpstr>
      <vt:lpstr>Stop in two and add coloring. (the first one will be white and the second one red)</vt:lpstr>
      <vt:lpstr>Cover them with the white fondant and remove the residue</vt:lpstr>
      <vt:lpstr>Once well covered, put the red fondant and remove the residue in the same way.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Martin Martinez</cp:lastModifiedBy>
  <cp:revision>5</cp:revision>
  <dcterms:modified xsi:type="dcterms:W3CDTF">2021-05-20T20:23:45Z</dcterms:modified>
</cp:coreProperties>
</file>