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69" r:id="rId5"/>
    <p:sldId id="260" r:id="rId6"/>
    <p:sldId id="266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0DD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00EA-1A0E-6442-A991-8CDA52362CC9}" type="datetimeFigureOut">
              <a:rPr lang="fr-FR" smtClean="0"/>
              <a:pPr/>
              <a:t>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E7E-9CD4-5144-A9B0-F7B395352F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00EA-1A0E-6442-A991-8CDA52362CC9}" type="datetimeFigureOut">
              <a:rPr lang="fr-FR" smtClean="0"/>
              <a:pPr/>
              <a:t>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E7E-9CD4-5144-A9B0-F7B395352F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00EA-1A0E-6442-A991-8CDA52362CC9}" type="datetimeFigureOut">
              <a:rPr lang="fr-FR" smtClean="0"/>
              <a:pPr/>
              <a:t>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E7E-9CD4-5144-A9B0-F7B395352F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00EA-1A0E-6442-A991-8CDA52362CC9}" type="datetimeFigureOut">
              <a:rPr lang="fr-FR" smtClean="0"/>
              <a:pPr/>
              <a:t>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E7E-9CD4-5144-A9B0-F7B395352F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00EA-1A0E-6442-A991-8CDA52362CC9}" type="datetimeFigureOut">
              <a:rPr lang="fr-FR" smtClean="0"/>
              <a:pPr/>
              <a:t>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E7E-9CD4-5144-A9B0-F7B395352F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00EA-1A0E-6442-A991-8CDA52362CC9}" type="datetimeFigureOut">
              <a:rPr lang="fr-FR" smtClean="0"/>
              <a:pPr/>
              <a:t>4/06/15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E7E-9CD4-5144-A9B0-F7B395352F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00EA-1A0E-6442-A991-8CDA52362CC9}" type="datetimeFigureOut">
              <a:rPr lang="fr-FR" smtClean="0"/>
              <a:pPr/>
              <a:t>4/06/15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E7E-9CD4-5144-A9B0-F7B395352F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00EA-1A0E-6442-A991-8CDA52362CC9}" type="datetimeFigureOut">
              <a:rPr lang="fr-FR" smtClean="0"/>
              <a:pPr/>
              <a:t>4/06/15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E7E-9CD4-5144-A9B0-F7B395352F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00EA-1A0E-6442-A991-8CDA52362CC9}" type="datetimeFigureOut">
              <a:rPr lang="fr-FR" smtClean="0"/>
              <a:pPr/>
              <a:t>4/06/15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E7E-9CD4-5144-A9B0-F7B395352F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00EA-1A0E-6442-A991-8CDA52362CC9}" type="datetimeFigureOut">
              <a:rPr lang="fr-FR" smtClean="0"/>
              <a:pPr/>
              <a:t>4/06/15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E7E-9CD4-5144-A9B0-F7B395352F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00EA-1A0E-6442-A991-8CDA52362CC9}" type="datetimeFigureOut">
              <a:rPr lang="fr-FR" smtClean="0"/>
              <a:pPr/>
              <a:t>4/06/15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2E7E-9CD4-5144-A9B0-F7B395352F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300EA-1A0E-6442-A991-8CDA52362CC9}" type="datetimeFigureOut">
              <a:rPr lang="fr-FR" smtClean="0"/>
              <a:pPr/>
              <a:t>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92E7E-9CD4-5144-A9B0-F7B395352F1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87961" y="1461037"/>
            <a:ext cx="59683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3</a:t>
            </a:r>
            <a:r>
              <a:rPr lang="fr-FR" b="1" baseline="30000" dirty="0" smtClean="0"/>
              <a:t>e</a:t>
            </a:r>
            <a:r>
              <a:rPr lang="fr-FR" b="1" dirty="0" smtClean="0"/>
              <a:t> CONCOURS de CUISINE NOTE A NOTE / JUIN 2015</a:t>
            </a:r>
            <a:br>
              <a:rPr lang="fr-FR" b="1" dirty="0" smtClean="0"/>
            </a:br>
            <a:r>
              <a:rPr lang="fr-FR" b="1" dirty="0" smtClean="0">
                <a:solidFill>
                  <a:srgbClr val="E46C0A"/>
                </a:solidFill>
              </a:rPr>
              <a:t>COQUILLAGES CROQUANTS AU CUMIN, FENUGREC, PAPRIKA</a:t>
            </a:r>
          </a:p>
          <a:p>
            <a:pPr algn="ctr"/>
            <a:r>
              <a:rPr lang="fr-FR" i="1" dirty="0" smtClean="0">
                <a:solidFill>
                  <a:srgbClr val="E46C0A"/>
                </a:solidFill>
              </a:rPr>
              <a:t>Empreinte du creux de ma main</a:t>
            </a:r>
          </a:p>
          <a:p>
            <a:pPr algn="ctr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Marine Schneck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quillage.jpg"/>
          <p:cNvPicPr>
            <a:picLocks noChangeAspect="1"/>
          </p:cNvPicPr>
          <p:nvPr/>
        </p:nvPicPr>
        <p:blipFill>
          <a:blip r:embed="rId2"/>
          <a:srcRect l="18350" t="4232" r="10962" b="5452"/>
          <a:stretch>
            <a:fillRect/>
          </a:stretch>
        </p:blipFill>
        <p:spPr>
          <a:xfrm>
            <a:off x="641936" y="1390670"/>
            <a:ext cx="3620899" cy="4626379"/>
          </a:xfrm>
          <a:prstGeom prst="rect">
            <a:avLst/>
          </a:prstGeom>
        </p:spPr>
      </p:pic>
      <p:pic>
        <p:nvPicPr>
          <p:cNvPr id="6" name="Image 5" descr="coquillage2.jpg"/>
          <p:cNvPicPr>
            <a:picLocks noChangeAspect="1"/>
          </p:cNvPicPr>
          <p:nvPr/>
        </p:nvPicPr>
        <p:blipFill>
          <a:blip r:embed="rId3"/>
          <a:srcRect l="4168" t="3679" r="5251" b="6004"/>
          <a:stretch>
            <a:fillRect/>
          </a:stretch>
        </p:blipFill>
        <p:spPr>
          <a:xfrm>
            <a:off x="4250135" y="1384336"/>
            <a:ext cx="4639865" cy="462637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92325" y="368673"/>
            <a:ext cx="66223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E46C0A"/>
                </a:solidFill>
              </a:rPr>
              <a:t>COQUILLAGES CROQUANTS AU CUMIN, FENUGREC, PAPRIKA</a:t>
            </a:r>
          </a:p>
          <a:p>
            <a:pPr algn="ctr"/>
            <a:r>
              <a:rPr lang="fr-FR" sz="2000" i="1" dirty="0" smtClean="0">
                <a:solidFill>
                  <a:srgbClr val="E46C0A"/>
                </a:solidFill>
              </a:rPr>
              <a:t>Empreinte du creux de ma main</a:t>
            </a:r>
          </a:p>
          <a:p>
            <a:endParaRPr lang="fr-FR" sz="2000" b="1" dirty="0" smtClean="0">
              <a:solidFill>
                <a:srgbClr val="E46C0A"/>
              </a:solidFill>
            </a:endParaRPr>
          </a:p>
        </p:txBody>
      </p:sp>
      <p:pic>
        <p:nvPicPr>
          <p:cNvPr id="9" name="Image 8" descr="coquillagecuit.jpg"/>
          <p:cNvPicPr>
            <a:picLocks noChangeAspect="1"/>
          </p:cNvPicPr>
          <p:nvPr/>
        </p:nvPicPr>
        <p:blipFill>
          <a:blip r:embed="rId4"/>
          <a:srcRect l="7814" t="7490" r="11144" b="7095"/>
          <a:stretch>
            <a:fillRect/>
          </a:stretch>
        </p:blipFill>
        <p:spPr>
          <a:xfrm>
            <a:off x="3255405" y="1384336"/>
            <a:ext cx="2152575" cy="2268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arinepo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216"/>
            <a:ext cx="4714235" cy="47142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73723" y="4619287"/>
            <a:ext cx="42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366FF"/>
                </a:solidFill>
              </a:rPr>
              <a:t>1</a:t>
            </a:r>
            <a:endParaRPr lang="fr-FR" sz="2400" b="1" dirty="0">
              <a:solidFill>
                <a:srgbClr val="3366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666062" y="4648546"/>
            <a:ext cx="42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366FF"/>
                </a:solidFill>
              </a:rPr>
              <a:t>2</a:t>
            </a:r>
            <a:endParaRPr lang="fr-FR" sz="2400" b="1" dirty="0">
              <a:solidFill>
                <a:srgbClr val="3366FF"/>
              </a:solidFill>
            </a:endParaRPr>
          </a:p>
        </p:txBody>
      </p:sp>
      <p:pic>
        <p:nvPicPr>
          <p:cNvPr id="8" name="Image 7" descr="ingredi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41" y="505215"/>
            <a:ext cx="4746959" cy="47469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611442" y="4540854"/>
            <a:ext cx="42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366FF"/>
                </a:solidFill>
              </a:rPr>
              <a:t>2</a:t>
            </a:r>
            <a:endParaRPr lang="fr-FR" sz="24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eur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41" y="887546"/>
            <a:ext cx="4287530" cy="4287530"/>
          </a:xfrm>
          <a:prstGeom prst="rect">
            <a:avLst/>
          </a:prstGeom>
        </p:spPr>
      </p:pic>
      <p:pic>
        <p:nvPicPr>
          <p:cNvPr id="3" name="Image 2" descr="pâ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71" y="887546"/>
            <a:ext cx="4350953" cy="435095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178553" y="4619287"/>
            <a:ext cx="42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366FF"/>
                </a:solidFill>
              </a:rPr>
              <a:t>3</a:t>
            </a:r>
            <a:endParaRPr lang="fr-FR" sz="2400" b="1" dirty="0">
              <a:solidFill>
                <a:srgbClr val="3366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70763" y="4699756"/>
            <a:ext cx="42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366FF"/>
                </a:solidFill>
              </a:rPr>
              <a:t>4</a:t>
            </a:r>
            <a:endParaRPr lang="fr-FR" sz="24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uremprei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001" y="567967"/>
            <a:ext cx="4604999" cy="4604999"/>
          </a:xfrm>
          <a:prstGeom prst="rect">
            <a:avLst/>
          </a:prstGeom>
        </p:spPr>
      </p:pic>
      <p:pic>
        <p:nvPicPr>
          <p:cNvPr id="8" name="Image 7" descr="empreinte c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65"/>
            <a:ext cx="4539001" cy="453900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41998" y="4619287"/>
            <a:ext cx="42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366FF"/>
                </a:solidFill>
              </a:rPr>
              <a:t>5</a:t>
            </a:r>
            <a:endParaRPr lang="fr-FR" sz="2400" b="1" dirty="0">
              <a:solidFill>
                <a:srgbClr val="3366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75594" y="4619287"/>
            <a:ext cx="36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366FF"/>
                </a:solidFill>
              </a:rPr>
              <a:t>6</a:t>
            </a:r>
            <a:endParaRPr lang="fr-FR" sz="24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quillagec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15" y="245782"/>
            <a:ext cx="5365507" cy="53655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01229" y="6199168"/>
            <a:ext cx="42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366FF"/>
                </a:solidFill>
              </a:rPr>
              <a:t>7</a:t>
            </a:r>
            <a:endParaRPr lang="fr-FR" sz="2400" b="1" dirty="0">
              <a:solidFill>
                <a:srgbClr val="3366FF"/>
              </a:solidFill>
            </a:endParaRPr>
          </a:p>
        </p:txBody>
      </p:sp>
      <p:pic>
        <p:nvPicPr>
          <p:cNvPr id="8" name="Image 7" descr="Dégust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769" y="5611289"/>
            <a:ext cx="3086122" cy="1246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50</Words>
  <Application>Microsoft Macintosh PowerPoint</Application>
  <PresentationFormat>Présentation à l'écran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marine schneck</dc:creator>
  <cp:lastModifiedBy>marine schneck</cp:lastModifiedBy>
  <cp:revision>19</cp:revision>
  <dcterms:created xsi:type="dcterms:W3CDTF">2015-06-04T13:28:42Z</dcterms:created>
  <dcterms:modified xsi:type="dcterms:W3CDTF">2015-06-04T13:30:24Z</dcterms:modified>
</cp:coreProperties>
</file>