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57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2925"/>
    <a:srgbClr val="FAF7F8"/>
    <a:srgbClr val="F4F4F4"/>
    <a:srgbClr val="C7C2BF"/>
    <a:srgbClr val="523531"/>
    <a:srgbClr val="7246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C020D7-8B64-4A47-B91E-CE56D097DAA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14EEA35B-B71E-477E-8E44-7C38C4147D5D}">
      <dgm:prSet phldrT="[Text]" custT="1"/>
      <dgm:spPr/>
      <dgm:t>
        <a:bodyPr/>
        <a:lstStyle/>
        <a:p>
          <a:r>
            <a:rPr lang="en-US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Powdered Caramel, Calcium Lactate and water are mixed</a:t>
          </a:r>
          <a:endParaRPr lang="en-IN" sz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14E3D54-B3EC-4C42-928F-FC9125ABEB01}" type="parTrans" cxnId="{EB8B55D6-5B6B-431B-9D1E-1C79B526555A}">
      <dgm:prSet/>
      <dgm:spPr/>
      <dgm:t>
        <a:bodyPr/>
        <a:lstStyle/>
        <a:p>
          <a:endParaRPr lang="en-IN"/>
        </a:p>
      </dgm:t>
    </dgm:pt>
    <dgm:pt modelId="{9DFB3B02-5095-484C-8831-B3D137D3DF31}" type="sibTrans" cxnId="{EB8B55D6-5B6B-431B-9D1E-1C79B526555A}">
      <dgm:prSet/>
      <dgm:spPr/>
      <dgm:t>
        <a:bodyPr/>
        <a:lstStyle/>
        <a:p>
          <a:endParaRPr lang="en-IN"/>
        </a:p>
      </dgm:t>
    </dgm:pt>
    <dgm:pt modelId="{23260798-A5BC-4C7C-A8BE-FBAB357C34A1}">
      <dgm:prSet phldrT="[Text]" custT="1"/>
      <dgm:spPr/>
      <dgm:t>
        <a:bodyPr/>
        <a:lstStyle/>
        <a:p>
          <a:r>
            <a:rPr lang="en-US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Using a dropper the mixture poured into sodium alginate slurry</a:t>
          </a:r>
          <a:endParaRPr lang="en-IN" sz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C428DC9-6B9C-4287-82AD-56795E07C294}" type="parTrans" cxnId="{3EC75D9F-EEEE-4B62-9718-299E7CC98A0D}">
      <dgm:prSet/>
      <dgm:spPr/>
      <dgm:t>
        <a:bodyPr/>
        <a:lstStyle/>
        <a:p>
          <a:endParaRPr lang="en-IN"/>
        </a:p>
      </dgm:t>
    </dgm:pt>
    <dgm:pt modelId="{BECF7770-F17E-448D-A54D-4816E7F57442}" type="sibTrans" cxnId="{3EC75D9F-EEEE-4B62-9718-299E7CC98A0D}">
      <dgm:prSet/>
      <dgm:spPr/>
      <dgm:t>
        <a:bodyPr/>
        <a:lstStyle/>
        <a:p>
          <a:endParaRPr lang="en-IN"/>
        </a:p>
      </dgm:t>
    </dgm:pt>
    <dgm:pt modelId="{11A694D1-EAAA-4DC7-A0DC-941873FB4ABD}">
      <dgm:prSet phldrT="[Text]" custT="1"/>
      <dgm:spPr/>
      <dgm:t>
        <a:bodyPr/>
        <a:lstStyle/>
        <a:p>
          <a:r>
            <a:rPr lang="en-US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Soft Caramel Balls are washed in water.</a:t>
          </a:r>
          <a:endParaRPr lang="en-IN" sz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1216B611-02A7-4D60-8DD9-B1BA8103EF2B}" type="parTrans" cxnId="{0AA82B08-9EEC-4264-8328-D02F1AC73974}">
      <dgm:prSet/>
      <dgm:spPr/>
      <dgm:t>
        <a:bodyPr/>
        <a:lstStyle/>
        <a:p>
          <a:endParaRPr lang="en-IN"/>
        </a:p>
      </dgm:t>
    </dgm:pt>
    <dgm:pt modelId="{30055E31-3BCD-4C3A-95BE-1220271469BB}" type="sibTrans" cxnId="{0AA82B08-9EEC-4264-8328-D02F1AC73974}">
      <dgm:prSet/>
      <dgm:spPr/>
      <dgm:t>
        <a:bodyPr/>
        <a:lstStyle/>
        <a:p>
          <a:endParaRPr lang="en-IN"/>
        </a:p>
      </dgm:t>
    </dgm:pt>
    <dgm:pt modelId="{B5EFE317-A11E-4E47-AB07-54407130F027}" type="pres">
      <dgm:prSet presAssocID="{0CC020D7-8B64-4A47-B91E-CE56D097DAAE}" presName="Name0" presStyleCnt="0">
        <dgm:presLayoutVars>
          <dgm:dir/>
          <dgm:resizeHandles val="exact"/>
        </dgm:presLayoutVars>
      </dgm:prSet>
      <dgm:spPr/>
    </dgm:pt>
    <dgm:pt modelId="{F406CB03-4C29-4FFA-ABC0-B5F576291580}" type="pres">
      <dgm:prSet presAssocID="{14EEA35B-B71E-477E-8E44-7C38C4147D5D}" presName="node" presStyleLbl="node1" presStyleIdx="0" presStyleCnt="3">
        <dgm:presLayoutVars>
          <dgm:bulletEnabled val="1"/>
        </dgm:presLayoutVars>
      </dgm:prSet>
      <dgm:spPr/>
    </dgm:pt>
    <dgm:pt modelId="{B1D1F211-06A8-4980-818C-3F24BED80218}" type="pres">
      <dgm:prSet presAssocID="{9DFB3B02-5095-484C-8831-B3D137D3DF31}" presName="sibTrans" presStyleLbl="sibTrans2D1" presStyleIdx="0" presStyleCnt="2"/>
      <dgm:spPr/>
    </dgm:pt>
    <dgm:pt modelId="{004F9BA4-68B8-45B2-BC83-39083AB67CA4}" type="pres">
      <dgm:prSet presAssocID="{9DFB3B02-5095-484C-8831-B3D137D3DF31}" presName="connectorText" presStyleLbl="sibTrans2D1" presStyleIdx="0" presStyleCnt="2"/>
      <dgm:spPr/>
    </dgm:pt>
    <dgm:pt modelId="{8307A58A-A119-440C-B69B-771FF356D327}" type="pres">
      <dgm:prSet presAssocID="{23260798-A5BC-4C7C-A8BE-FBAB357C34A1}" presName="node" presStyleLbl="node1" presStyleIdx="1" presStyleCnt="3">
        <dgm:presLayoutVars>
          <dgm:bulletEnabled val="1"/>
        </dgm:presLayoutVars>
      </dgm:prSet>
      <dgm:spPr/>
    </dgm:pt>
    <dgm:pt modelId="{F9F3438B-9BCE-4A6D-8E19-2E492631F124}" type="pres">
      <dgm:prSet presAssocID="{BECF7770-F17E-448D-A54D-4816E7F57442}" presName="sibTrans" presStyleLbl="sibTrans2D1" presStyleIdx="1" presStyleCnt="2"/>
      <dgm:spPr/>
    </dgm:pt>
    <dgm:pt modelId="{DE9E64C7-C065-479A-9BCF-388B5D477DDE}" type="pres">
      <dgm:prSet presAssocID="{BECF7770-F17E-448D-A54D-4816E7F57442}" presName="connectorText" presStyleLbl="sibTrans2D1" presStyleIdx="1" presStyleCnt="2"/>
      <dgm:spPr/>
    </dgm:pt>
    <dgm:pt modelId="{0129F15B-B144-4991-B666-2C5C752E66BF}" type="pres">
      <dgm:prSet presAssocID="{11A694D1-EAAA-4DC7-A0DC-941873FB4ABD}" presName="node" presStyleLbl="node1" presStyleIdx="2" presStyleCnt="3">
        <dgm:presLayoutVars>
          <dgm:bulletEnabled val="1"/>
        </dgm:presLayoutVars>
      </dgm:prSet>
      <dgm:spPr/>
    </dgm:pt>
  </dgm:ptLst>
  <dgm:cxnLst>
    <dgm:cxn modelId="{0AA82B08-9EEC-4264-8328-D02F1AC73974}" srcId="{0CC020D7-8B64-4A47-B91E-CE56D097DAAE}" destId="{11A694D1-EAAA-4DC7-A0DC-941873FB4ABD}" srcOrd="2" destOrd="0" parTransId="{1216B611-02A7-4D60-8DD9-B1BA8103EF2B}" sibTransId="{30055E31-3BCD-4C3A-95BE-1220271469BB}"/>
    <dgm:cxn modelId="{764EA633-259C-4900-907F-28FBD3C39D7E}" type="presOf" srcId="{23260798-A5BC-4C7C-A8BE-FBAB357C34A1}" destId="{8307A58A-A119-440C-B69B-771FF356D327}" srcOrd="0" destOrd="0" presId="urn:microsoft.com/office/officeart/2005/8/layout/process1"/>
    <dgm:cxn modelId="{97BF414A-B31B-4C22-86DC-9B8801F8F27F}" type="presOf" srcId="{14EEA35B-B71E-477E-8E44-7C38C4147D5D}" destId="{F406CB03-4C29-4FFA-ABC0-B5F576291580}" srcOrd="0" destOrd="0" presId="urn:microsoft.com/office/officeart/2005/8/layout/process1"/>
    <dgm:cxn modelId="{0981074F-0551-4982-A8B9-2C4DEB3F9BB3}" type="presOf" srcId="{BECF7770-F17E-448D-A54D-4816E7F57442}" destId="{DE9E64C7-C065-479A-9BCF-388B5D477DDE}" srcOrd="1" destOrd="0" presId="urn:microsoft.com/office/officeart/2005/8/layout/process1"/>
    <dgm:cxn modelId="{0E321383-17E9-4319-A223-F608AF8B27FB}" type="presOf" srcId="{11A694D1-EAAA-4DC7-A0DC-941873FB4ABD}" destId="{0129F15B-B144-4991-B666-2C5C752E66BF}" srcOrd="0" destOrd="0" presId="urn:microsoft.com/office/officeart/2005/8/layout/process1"/>
    <dgm:cxn modelId="{32127593-F8D5-4EB8-944A-1E01804D7DB5}" type="presOf" srcId="{BECF7770-F17E-448D-A54D-4816E7F57442}" destId="{F9F3438B-9BCE-4A6D-8E19-2E492631F124}" srcOrd="0" destOrd="0" presId="urn:microsoft.com/office/officeart/2005/8/layout/process1"/>
    <dgm:cxn modelId="{3EC75D9F-EEEE-4B62-9718-299E7CC98A0D}" srcId="{0CC020D7-8B64-4A47-B91E-CE56D097DAAE}" destId="{23260798-A5BC-4C7C-A8BE-FBAB357C34A1}" srcOrd="1" destOrd="0" parTransId="{0C428DC9-6B9C-4287-82AD-56795E07C294}" sibTransId="{BECF7770-F17E-448D-A54D-4816E7F57442}"/>
    <dgm:cxn modelId="{21D331B6-3D12-4FAA-AC5F-5A2417129981}" type="presOf" srcId="{0CC020D7-8B64-4A47-B91E-CE56D097DAAE}" destId="{B5EFE317-A11E-4E47-AB07-54407130F027}" srcOrd="0" destOrd="0" presId="urn:microsoft.com/office/officeart/2005/8/layout/process1"/>
    <dgm:cxn modelId="{886C54D2-1F90-4479-AAAC-A4D8141AF211}" type="presOf" srcId="{9DFB3B02-5095-484C-8831-B3D137D3DF31}" destId="{004F9BA4-68B8-45B2-BC83-39083AB67CA4}" srcOrd="1" destOrd="0" presId="urn:microsoft.com/office/officeart/2005/8/layout/process1"/>
    <dgm:cxn modelId="{EB8B55D6-5B6B-431B-9D1E-1C79B526555A}" srcId="{0CC020D7-8B64-4A47-B91E-CE56D097DAAE}" destId="{14EEA35B-B71E-477E-8E44-7C38C4147D5D}" srcOrd="0" destOrd="0" parTransId="{414E3D54-B3EC-4C42-928F-FC9125ABEB01}" sibTransId="{9DFB3B02-5095-484C-8831-B3D137D3DF31}"/>
    <dgm:cxn modelId="{A27D78F2-03B4-46C5-B99A-A78EA2F1065B}" type="presOf" srcId="{9DFB3B02-5095-484C-8831-B3D137D3DF31}" destId="{B1D1F211-06A8-4980-818C-3F24BED80218}" srcOrd="0" destOrd="0" presId="urn:microsoft.com/office/officeart/2005/8/layout/process1"/>
    <dgm:cxn modelId="{D04D325B-CC7A-4C1D-B6FA-7B8009635749}" type="presParOf" srcId="{B5EFE317-A11E-4E47-AB07-54407130F027}" destId="{F406CB03-4C29-4FFA-ABC0-B5F576291580}" srcOrd="0" destOrd="0" presId="urn:microsoft.com/office/officeart/2005/8/layout/process1"/>
    <dgm:cxn modelId="{473F6B06-35E8-4AEF-A44A-4795043734F8}" type="presParOf" srcId="{B5EFE317-A11E-4E47-AB07-54407130F027}" destId="{B1D1F211-06A8-4980-818C-3F24BED80218}" srcOrd="1" destOrd="0" presId="urn:microsoft.com/office/officeart/2005/8/layout/process1"/>
    <dgm:cxn modelId="{FCBE8424-1821-4885-8B88-35446A243CCC}" type="presParOf" srcId="{B1D1F211-06A8-4980-818C-3F24BED80218}" destId="{004F9BA4-68B8-45B2-BC83-39083AB67CA4}" srcOrd="0" destOrd="0" presId="urn:microsoft.com/office/officeart/2005/8/layout/process1"/>
    <dgm:cxn modelId="{36E19463-B291-42D8-97C8-7E76D57D5198}" type="presParOf" srcId="{B5EFE317-A11E-4E47-AB07-54407130F027}" destId="{8307A58A-A119-440C-B69B-771FF356D327}" srcOrd="2" destOrd="0" presId="urn:microsoft.com/office/officeart/2005/8/layout/process1"/>
    <dgm:cxn modelId="{8F3ED63E-A453-4FB1-A8C4-90EC1F762339}" type="presParOf" srcId="{B5EFE317-A11E-4E47-AB07-54407130F027}" destId="{F9F3438B-9BCE-4A6D-8E19-2E492631F124}" srcOrd="3" destOrd="0" presId="urn:microsoft.com/office/officeart/2005/8/layout/process1"/>
    <dgm:cxn modelId="{C1262CB0-4BFC-47B1-8D63-40A9FF8B7974}" type="presParOf" srcId="{F9F3438B-9BCE-4A6D-8E19-2E492631F124}" destId="{DE9E64C7-C065-479A-9BCF-388B5D477DDE}" srcOrd="0" destOrd="0" presId="urn:microsoft.com/office/officeart/2005/8/layout/process1"/>
    <dgm:cxn modelId="{B481463A-C995-46B0-B5D0-B00E3B472C14}" type="presParOf" srcId="{B5EFE317-A11E-4E47-AB07-54407130F027}" destId="{0129F15B-B144-4991-B666-2C5C752E66BF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C020D7-8B64-4A47-B91E-CE56D097DAA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14EEA35B-B71E-477E-8E44-7C38C4147D5D}">
      <dgm:prSet phldrT="[Text]" custT="1"/>
      <dgm:spPr/>
      <dgm:t>
        <a:bodyPr/>
        <a:lstStyle/>
        <a:p>
          <a:r>
            <a:rPr lang="en-US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The sugar is heated in the pan at high temperature.</a:t>
          </a:r>
          <a:endParaRPr lang="en-IN" sz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14E3D54-B3EC-4C42-928F-FC9125ABEB01}" type="parTrans" cxnId="{EB8B55D6-5B6B-431B-9D1E-1C79B526555A}">
      <dgm:prSet/>
      <dgm:spPr/>
      <dgm:t>
        <a:bodyPr/>
        <a:lstStyle/>
        <a:p>
          <a:endParaRPr lang="en-IN"/>
        </a:p>
      </dgm:t>
    </dgm:pt>
    <dgm:pt modelId="{9DFB3B02-5095-484C-8831-B3D137D3DF31}" type="sibTrans" cxnId="{EB8B55D6-5B6B-431B-9D1E-1C79B526555A}">
      <dgm:prSet/>
      <dgm:spPr/>
      <dgm:t>
        <a:bodyPr/>
        <a:lstStyle/>
        <a:p>
          <a:endParaRPr lang="en-IN"/>
        </a:p>
      </dgm:t>
    </dgm:pt>
    <dgm:pt modelId="{23260798-A5BC-4C7C-A8BE-FBAB357C34A1}">
      <dgm:prSet phldrT="[Text]" custT="1"/>
      <dgm:spPr/>
      <dgm:t>
        <a:bodyPr/>
        <a:lstStyle/>
        <a:p>
          <a:r>
            <a:rPr lang="en-US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Heating is stopped when dark brown colour is seen.</a:t>
          </a:r>
          <a:endParaRPr lang="en-IN" sz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C428DC9-6B9C-4287-82AD-56795E07C294}" type="parTrans" cxnId="{3EC75D9F-EEEE-4B62-9718-299E7CC98A0D}">
      <dgm:prSet/>
      <dgm:spPr/>
      <dgm:t>
        <a:bodyPr/>
        <a:lstStyle/>
        <a:p>
          <a:endParaRPr lang="en-IN"/>
        </a:p>
      </dgm:t>
    </dgm:pt>
    <dgm:pt modelId="{BECF7770-F17E-448D-A54D-4816E7F57442}" type="sibTrans" cxnId="{3EC75D9F-EEEE-4B62-9718-299E7CC98A0D}">
      <dgm:prSet/>
      <dgm:spPr/>
      <dgm:t>
        <a:bodyPr/>
        <a:lstStyle/>
        <a:p>
          <a:endParaRPr lang="en-IN"/>
        </a:p>
      </dgm:t>
    </dgm:pt>
    <dgm:pt modelId="{11A694D1-EAAA-4DC7-A0DC-941873FB4ABD}">
      <dgm:prSet phldrT="[Text]" custT="1"/>
      <dgm:spPr/>
      <dgm:t>
        <a:bodyPr/>
        <a:lstStyle/>
        <a:p>
          <a:r>
            <a:rPr lang="en-US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The hardened mass is broken into small crackers.</a:t>
          </a:r>
          <a:endParaRPr lang="en-IN" sz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1216B611-02A7-4D60-8DD9-B1BA8103EF2B}" type="parTrans" cxnId="{0AA82B08-9EEC-4264-8328-D02F1AC73974}">
      <dgm:prSet/>
      <dgm:spPr/>
      <dgm:t>
        <a:bodyPr/>
        <a:lstStyle/>
        <a:p>
          <a:endParaRPr lang="en-IN"/>
        </a:p>
      </dgm:t>
    </dgm:pt>
    <dgm:pt modelId="{30055E31-3BCD-4C3A-95BE-1220271469BB}" type="sibTrans" cxnId="{0AA82B08-9EEC-4264-8328-D02F1AC73974}">
      <dgm:prSet/>
      <dgm:spPr/>
      <dgm:t>
        <a:bodyPr/>
        <a:lstStyle/>
        <a:p>
          <a:endParaRPr lang="en-IN"/>
        </a:p>
      </dgm:t>
    </dgm:pt>
    <dgm:pt modelId="{B5EFE317-A11E-4E47-AB07-54407130F027}" type="pres">
      <dgm:prSet presAssocID="{0CC020D7-8B64-4A47-B91E-CE56D097DAAE}" presName="Name0" presStyleCnt="0">
        <dgm:presLayoutVars>
          <dgm:dir/>
          <dgm:resizeHandles val="exact"/>
        </dgm:presLayoutVars>
      </dgm:prSet>
      <dgm:spPr/>
    </dgm:pt>
    <dgm:pt modelId="{F406CB03-4C29-4FFA-ABC0-B5F576291580}" type="pres">
      <dgm:prSet presAssocID="{14EEA35B-B71E-477E-8E44-7C38C4147D5D}" presName="node" presStyleLbl="node1" presStyleIdx="0" presStyleCnt="3">
        <dgm:presLayoutVars>
          <dgm:bulletEnabled val="1"/>
        </dgm:presLayoutVars>
      </dgm:prSet>
      <dgm:spPr/>
    </dgm:pt>
    <dgm:pt modelId="{B1D1F211-06A8-4980-818C-3F24BED80218}" type="pres">
      <dgm:prSet presAssocID="{9DFB3B02-5095-484C-8831-B3D137D3DF31}" presName="sibTrans" presStyleLbl="sibTrans2D1" presStyleIdx="0" presStyleCnt="2"/>
      <dgm:spPr/>
    </dgm:pt>
    <dgm:pt modelId="{004F9BA4-68B8-45B2-BC83-39083AB67CA4}" type="pres">
      <dgm:prSet presAssocID="{9DFB3B02-5095-484C-8831-B3D137D3DF31}" presName="connectorText" presStyleLbl="sibTrans2D1" presStyleIdx="0" presStyleCnt="2"/>
      <dgm:spPr/>
    </dgm:pt>
    <dgm:pt modelId="{8307A58A-A119-440C-B69B-771FF356D327}" type="pres">
      <dgm:prSet presAssocID="{23260798-A5BC-4C7C-A8BE-FBAB357C34A1}" presName="node" presStyleLbl="node1" presStyleIdx="1" presStyleCnt="3">
        <dgm:presLayoutVars>
          <dgm:bulletEnabled val="1"/>
        </dgm:presLayoutVars>
      </dgm:prSet>
      <dgm:spPr/>
    </dgm:pt>
    <dgm:pt modelId="{F9F3438B-9BCE-4A6D-8E19-2E492631F124}" type="pres">
      <dgm:prSet presAssocID="{BECF7770-F17E-448D-A54D-4816E7F57442}" presName="sibTrans" presStyleLbl="sibTrans2D1" presStyleIdx="1" presStyleCnt="2"/>
      <dgm:spPr/>
    </dgm:pt>
    <dgm:pt modelId="{DE9E64C7-C065-479A-9BCF-388B5D477DDE}" type="pres">
      <dgm:prSet presAssocID="{BECF7770-F17E-448D-A54D-4816E7F57442}" presName="connectorText" presStyleLbl="sibTrans2D1" presStyleIdx="1" presStyleCnt="2"/>
      <dgm:spPr/>
    </dgm:pt>
    <dgm:pt modelId="{0129F15B-B144-4991-B666-2C5C752E66BF}" type="pres">
      <dgm:prSet presAssocID="{11A694D1-EAAA-4DC7-A0DC-941873FB4ABD}" presName="node" presStyleLbl="node1" presStyleIdx="2" presStyleCnt="3">
        <dgm:presLayoutVars>
          <dgm:bulletEnabled val="1"/>
        </dgm:presLayoutVars>
      </dgm:prSet>
      <dgm:spPr/>
    </dgm:pt>
  </dgm:ptLst>
  <dgm:cxnLst>
    <dgm:cxn modelId="{0AA82B08-9EEC-4264-8328-D02F1AC73974}" srcId="{0CC020D7-8B64-4A47-B91E-CE56D097DAAE}" destId="{11A694D1-EAAA-4DC7-A0DC-941873FB4ABD}" srcOrd="2" destOrd="0" parTransId="{1216B611-02A7-4D60-8DD9-B1BA8103EF2B}" sibTransId="{30055E31-3BCD-4C3A-95BE-1220271469BB}"/>
    <dgm:cxn modelId="{764EA633-259C-4900-907F-28FBD3C39D7E}" type="presOf" srcId="{23260798-A5BC-4C7C-A8BE-FBAB357C34A1}" destId="{8307A58A-A119-440C-B69B-771FF356D327}" srcOrd="0" destOrd="0" presId="urn:microsoft.com/office/officeart/2005/8/layout/process1"/>
    <dgm:cxn modelId="{97BF414A-B31B-4C22-86DC-9B8801F8F27F}" type="presOf" srcId="{14EEA35B-B71E-477E-8E44-7C38C4147D5D}" destId="{F406CB03-4C29-4FFA-ABC0-B5F576291580}" srcOrd="0" destOrd="0" presId="urn:microsoft.com/office/officeart/2005/8/layout/process1"/>
    <dgm:cxn modelId="{0981074F-0551-4982-A8B9-2C4DEB3F9BB3}" type="presOf" srcId="{BECF7770-F17E-448D-A54D-4816E7F57442}" destId="{DE9E64C7-C065-479A-9BCF-388B5D477DDE}" srcOrd="1" destOrd="0" presId="urn:microsoft.com/office/officeart/2005/8/layout/process1"/>
    <dgm:cxn modelId="{0E321383-17E9-4319-A223-F608AF8B27FB}" type="presOf" srcId="{11A694D1-EAAA-4DC7-A0DC-941873FB4ABD}" destId="{0129F15B-B144-4991-B666-2C5C752E66BF}" srcOrd="0" destOrd="0" presId="urn:microsoft.com/office/officeart/2005/8/layout/process1"/>
    <dgm:cxn modelId="{32127593-F8D5-4EB8-944A-1E01804D7DB5}" type="presOf" srcId="{BECF7770-F17E-448D-A54D-4816E7F57442}" destId="{F9F3438B-9BCE-4A6D-8E19-2E492631F124}" srcOrd="0" destOrd="0" presId="urn:microsoft.com/office/officeart/2005/8/layout/process1"/>
    <dgm:cxn modelId="{3EC75D9F-EEEE-4B62-9718-299E7CC98A0D}" srcId="{0CC020D7-8B64-4A47-B91E-CE56D097DAAE}" destId="{23260798-A5BC-4C7C-A8BE-FBAB357C34A1}" srcOrd="1" destOrd="0" parTransId="{0C428DC9-6B9C-4287-82AD-56795E07C294}" sibTransId="{BECF7770-F17E-448D-A54D-4816E7F57442}"/>
    <dgm:cxn modelId="{21D331B6-3D12-4FAA-AC5F-5A2417129981}" type="presOf" srcId="{0CC020D7-8B64-4A47-B91E-CE56D097DAAE}" destId="{B5EFE317-A11E-4E47-AB07-54407130F027}" srcOrd="0" destOrd="0" presId="urn:microsoft.com/office/officeart/2005/8/layout/process1"/>
    <dgm:cxn modelId="{886C54D2-1F90-4479-AAAC-A4D8141AF211}" type="presOf" srcId="{9DFB3B02-5095-484C-8831-B3D137D3DF31}" destId="{004F9BA4-68B8-45B2-BC83-39083AB67CA4}" srcOrd="1" destOrd="0" presId="urn:microsoft.com/office/officeart/2005/8/layout/process1"/>
    <dgm:cxn modelId="{EB8B55D6-5B6B-431B-9D1E-1C79B526555A}" srcId="{0CC020D7-8B64-4A47-B91E-CE56D097DAAE}" destId="{14EEA35B-B71E-477E-8E44-7C38C4147D5D}" srcOrd="0" destOrd="0" parTransId="{414E3D54-B3EC-4C42-928F-FC9125ABEB01}" sibTransId="{9DFB3B02-5095-484C-8831-B3D137D3DF31}"/>
    <dgm:cxn modelId="{A27D78F2-03B4-46C5-B99A-A78EA2F1065B}" type="presOf" srcId="{9DFB3B02-5095-484C-8831-B3D137D3DF31}" destId="{B1D1F211-06A8-4980-818C-3F24BED80218}" srcOrd="0" destOrd="0" presId="urn:microsoft.com/office/officeart/2005/8/layout/process1"/>
    <dgm:cxn modelId="{D04D325B-CC7A-4C1D-B6FA-7B8009635749}" type="presParOf" srcId="{B5EFE317-A11E-4E47-AB07-54407130F027}" destId="{F406CB03-4C29-4FFA-ABC0-B5F576291580}" srcOrd="0" destOrd="0" presId="urn:microsoft.com/office/officeart/2005/8/layout/process1"/>
    <dgm:cxn modelId="{473F6B06-35E8-4AEF-A44A-4795043734F8}" type="presParOf" srcId="{B5EFE317-A11E-4E47-AB07-54407130F027}" destId="{B1D1F211-06A8-4980-818C-3F24BED80218}" srcOrd="1" destOrd="0" presId="urn:microsoft.com/office/officeart/2005/8/layout/process1"/>
    <dgm:cxn modelId="{FCBE8424-1821-4885-8B88-35446A243CCC}" type="presParOf" srcId="{B1D1F211-06A8-4980-818C-3F24BED80218}" destId="{004F9BA4-68B8-45B2-BC83-39083AB67CA4}" srcOrd="0" destOrd="0" presId="urn:microsoft.com/office/officeart/2005/8/layout/process1"/>
    <dgm:cxn modelId="{36E19463-B291-42D8-97C8-7E76D57D5198}" type="presParOf" srcId="{B5EFE317-A11E-4E47-AB07-54407130F027}" destId="{8307A58A-A119-440C-B69B-771FF356D327}" srcOrd="2" destOrd="0" presId="urn:microsoft.com/office/officeart/2005/8/layout/process1"/>
    <dgm:cxn modelId="{8F3ED63E-A453-4FB1-A8C4-90EC1F762339}" type="presParOf" srcId="{B5EFE317-A11E-4E47-AB07-54407130F027}" destId="{F9F3438B-9BCE-4A6D-8E19-2E492631F124}" srcOrd="3" destOrd="0" presId="urn:microsoft.com/office/officeart/2005/8/layout/process1"/>
    <dgm:cxn modelId="{C1262CB0-4BFC-47B1-8D63-40A9FF8B7974}" type="presParOf" srcId="{F9F3438B-9BCE-4A6D-8E19-2E492631F124}" destId="{DE9E64C7-C065-479A-9BCF-388B5D477DDE}" srcOrd="0" destOrd="0" presId="urn:microsoft.com/office/officeart/2005/8/layout/process1"/>
    <dgm:cxn modelId="{B481463A-C995-46B0-B5D0-B00E3B472C14}" type="presParOf" srcId="{B5EFE317-A11E-4E47-AB07-54407130F027}" destId="{0129F15B-B144-4991-B666-2C5C752E66BF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CC020D7-8B64-4A47-B91E-CE56D097DAA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14EEA35B-B71E-477E-8E44-7C38C4147D5D}">
      <dgm:prSet phldrT="[Text]" custT="1"/>
      <dgm:spPr/>
      <dgm:t>
        <a:bodyPr/>
        <a:lstStyle/>
        <a:p>
          <a:r>
            <a:rPr lang="en-US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Calcium Caseinate, vanilla powder, sucrose and clarified butter is dissolved in water. </a:t>
          </a:r>
          <a:endParaRPr lang="en-IN" sz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14E3D54-B3EC-4C42-928F-FC9125ABEB01}" type="parTrans" cxnId="{EB8B55D6-5B6B-431B-9D1E-1C79B526555A}">
      <dgm:prSet/>
      <dgm:spPr/>
      <dgm:t>
        <a:bodyPr/>
        <a:lstStyle/>
        <a:p>
          <a:endParaRPr lang="en-IN"/>
        </a:p>
      </dgm:t>
    </dgm:pt>
    <dgm:pt modelId="{9DFB3B02-5095-484C-8831-B3D137D3DF31}" type="sibTrans" cxnId="{EB8B55D6-5B6B-431B-9D1E-1C79B526555A}">
      <dgm:prSet/>
      <dgm:spPr/>
      <dgm:t>
        <a:bodyPr/>
        <a:lstStyle/>
        <a:p>
          <a:endParaRPr lang="en-IN"/>
        </a:p>
      </dgm:t>
    </dgm:pt>
    <dgm:pt modelId="{11A694D1-EAAA-4DC7-A0DC-941873FB4ABD}">
      <dgm:prSet phldrT="[Text]" custT="1"/>
      <dgm:spPr/>
      <dgm:t>
        <a:bodyPr/>
        <a:lstStyle/>
        <a:p>
          <a:r>
            <a:rPr lang="en-US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Using the kitchen scale ice-cream maker the freezing is started followed by hardening.</a:t>
          </a:r>
          <a:endParaRPr lang="en-IN" sz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30055E31-3BCD-4C3A-95BE-1220271469BB}" type="sibTrans" cxnId="{0AA82B08-9EEC-4264-8328-D02F1AC73974}">
      <dgm:prSet/>
      <dgm:spPr/>
      <dgm:t>
        <a:bodyPr/>
        <a:lstStyle/>
        <a:p>
          <a:endParaRPr lang="en-IN"/>
        </a:p>
      </dgm:t>
    </dgm:pt>
    <dgm:pt modelId="{1216B611-02A7-4D60-8DD9-B1BA8103EF2B}" type="parTrans" cxnId="{0AA82B08-9EEC-4264-8328-D02F1AC73974}">
      <dgm:prSet/>
      <dgm:spPr/>
      <dgm:t>
        <a:bodyPr/>
        <a:lstStyle/>
        <a:p>
          <a:endParaRPr lang="en-IN"/>
        </a:p>
      </dgm:t>
    </dgm:pt>
    <dgm:pt modelId="{23260798-A5BC-4C7C-A8BE-FBAB357C34A1}">
      <dgm:prSet phldrT="[Text]" custT="1"/>
      <dgm:spPr/>
      <dgm:t>
        <a:bodyPr/>
        <a:lstStyle/>
        <a:p>
          <a:r>
            <a:rPr lang="en-IN" sz="1200"/>
            <a:t>At 4 </a:t>
          </a:r>
          <a:r>
            <a:rPr lang="en-IN" sz="1200" baseline="30000"/>
            <a:t>ᵒ</a:t>
          </a:r>
          <a:r>
            <a:rPr lang="en-IN" sz="1200"/>
            <a:t>C, the soft caramel balls (25g) and caramel crackers (25g) is added into the mix. </a:t>
          </a:r>
          <a:endParaRPr lang="en-IN" sz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ECF7770-F17E-448D-A54D-4816E7F57442}" type="sibTrans" cxnId="{3EC75D9F-EEEE-4B62-9718-299E7CC98A0D}">
      <dgm:prSet/>
      <dgm:spPr/>
      <dgm:t>
        <a:bodyPr/>
        <a:lstStyle/>
        <a:p>
          <a:endParaRPr lang="en-IN"/>
        </a:p>
      </dgm:t>
    </dgm:pt>
    <dgm:pt modelId="{0C428DC9-6B9C-4287-82AD-56795E07C294}" type="parTrans" cxnId="{3EC75D9F-EEEE-4B62-9718-299E7CC98A0D}">
      <dgm:prSet/>
      <dgm:spPr/>
      <dgm:t>
        <a:bodyPr/>
        <a:lstStyle/>
        <a:p>
          <a:endParaRPr lang="en-IN"/>
        </a:p>
      </dgm:t>
    </dgm:pt>
    <dgm:pt modelId="{B5EFE317-A11E-4E47-AB07-54407130F027}" type="pres">
      <dgm:prSet presAssocID="{0CC020D7-8B64-4A47-B91E-CE56D097DAAE}" presName="Name0" presStyleCnt="0">
        <dgm:presLayoutVars>
          <dgm:dir/>
          <dgm:resizeHandles val="exact"/>
        </dgm:presLayoutVars>
      </dgm:prSet>
      <dgm:spPr/>
    </dgm:pt>
    <dgm:pt modelId="{F406CB03-4C29-4FFA-ABC0-B5F576291580}" type="pres">
      <dgm:prSet presAssocID="{14EEA35B-B71E-477E-8E44-7C38C4147D5D}" presName="node" presStyleLbl="node1" presStyleIdx="0" presStyleCnt="3" custLinFactNeighborX="-1302" custLinFactNeighborY="21119">
        <dgm:presLayoutVars>
          <dgm:bulletEnabled val="1"/>
        </dgm:presLayoutVars>
      </dgm:prSet>
      <dgm:spPr/>
    </dgm:pt>
    <dgm:pt modelId="{B1D1F211-06A8-4980-818C-3F24BED80218}" type="pres">
      <dgm:prSet presAssocID="{9DFB3B02-5095-484C-8831-B3D137D3DF31}" presName="sibTrans" presStyleLbl="sibTrans2D1" presStyleIdx="0" presStyleCnt="2"/>
      <dgm:spPr/>
    </dgm:pt>
    <dgm:pt modelId="{004F9BA4-68B8-45B2-BC83-39083AB67CA4}" type="pres">
      <dgm:prSet presAssocID="{9DFB3B02-5095-484C-8831-B3D137D3DF31}" presName="connectorText" presStyleLbl="sibTrans2D1" presStyleIdx="0" presStyleCnt="2"/>
      <dgm:spPr/>
    </dgm:pt>
    <dgm:pt modelId="{8307A58A-A119-440C-B69B-771FF356D327}" type="pres">
      <dgm:prSet presAssocID="{23260798-A5BC-4C7C-A8BE-FBAB357C34A1}" presName="node" presStyleLbl="node1" presStyleIdx="1" presStyleCnt="3">
        <dgm:presLayoutVars>
          <dgm:bulletEnabled val="1"/>
        </dgm:presLayoutVars>
      </dgm:prSet>
      <dgm:spPr/>
    </dgm:pt>
    <dgm:pt modelId="{F9F3438B-9BCE-4A6D-8E19-2E492631F124}" type="pres">
      <dgm:prSet presAssocID="{BECF7770-F17E-448D-A54D-4816E7F57442}" presName="sibTrans" presStyleLbl="sibTrans2D1" presStyleIdx="1" presStyleCnt="2"/>
      <dgm:spPr/>
    </dgm:pt>
    <dgm:pt modelId="{DE9E64C7-C065-479A-9BCF-388B5D477DDE}" type="pres">
      <dgm:prSet presAssocID="{BECF7770-F17E-448D-A54D-4816E7F57442}" presName="connectorText" presStyleLbl="sibTrans2D1" presStyleIdx="1" presStyleCnt="2"/>
      <dgm:spPr/>
    </dgm:pt>
    <dgm:pt modelId="{0129F15B-B144-4991-B666-2C5C752E66BF}" type="pres">
      <dgm:prSet presAssocID="{11A694D1-EAAA-4DC7-A0DC-941873FB4ABD}" presName="node" presStyleLbl="node1" presStyleIdx="2" presStyleCnt="3">
        <dgm:presLayoutVars>
          <dgm:bulletEnabled val="1"/>
        </dgm:presLayoutVars>
      </dgm:prSet>
      <dgm:spPr/>
    </dgm:pt>
  </dgm:ptLst>
  <dgm:cxnLst>
    <dgm:cxn modelId="{0AA82B08-9EEC-4264-8328-D02F1AC73974}" srcId="{0CC020D7-8B64-4A47-B91E-CE56D097DAAE}" destId="{11A694D1-EAAA-4DC7-A0DC-941873FB4ABD}" srcOrd="2" destOrd="0" parTransId="{1216B611-02A7-4D60-8DD9-B1BA8103EF2B}" sibTransId="{30055E31-3BCD-4C3A-95BE-1220271469BB}"/>
    <dgm:cxn modelId="{764EA633-259C-4900-907F-28FBD3C39D7E}" type="presOf" srcId="{23260798-A5BC-4C7C-A8BE-FBAB357C34A1}" destId="{8307A58A-A119-440C-B69B-771FF356D327}" srcOrd="0" destOrd="0" presId="urn:microsoft.com/office/officeart/2005/8/layout/process1"/>
    <dgm:cxn modelId="{97BF414A-B31B-4C22-86DC-9B8801F8F27F}" type="presOf" srcId="{14EEA35B-B71E-477E-8E44-7C38C4147D5D}" destId="{F406CB03-4C29-4FFA-ABC0-B5F576291580}" srcOrd="0" destOrd="0" presId="urn:microsoft.com/office/officeart/2005/8/layout/process1"/>
    <dgm:cxn modelId="{0981074F-0551-4982-A8B9-2C4DEB3F9BB3}" type="presOf" srcId="{BECF7770-F17E-448D-A54D-4816E7F57442}" destId="{DE9E64C7-C065-479A-9BCF-388B5D477DDE}" srcOrd="1" destOrd="0" presId="urn:microsoft.com/office/officeart/2005/8/layout/process1"/>
    <dgm:cxn modelId="{0E321383-17E9-4319-A223-F608AF8B27FB}" type="presOf" srcId="{11A694D1-EAAA-4DC7-A0DC-941873FB4ABD}" destId="{0129F15B-B144-4991-B666-2C5C752E66BF}" srcOrd="0" destOrd="0" presId="urn:microsoft.com/office/officeart/2005/8/layout/process1"/>
    <dgm:cxn modelId="{32127593-F8D5-4EB8-944A-1E01804D7DB5}" type="presOf" srcId="{BECF7770-F17E-448D-A54D-4816E7F57442}" destId="{F9F3438B-9BCE-4A6D-8E19-2E492631F124}" srcOrd="0" destOrd="0" presId="urn:microsoft.com/office/officeart/2005/8/layout/process1"/>
    <dgm:cxn modelId="{3EC75D9F-EEEE-4B62-9718-299E7CC98A0D}" srcId="{0CC020D7-8B64-4A47-B91E-CE56D097DAAE}" destId="{23260798-A5BC-4C7C-A8BE-FBAB357C34A1}" srcOrd="1" destOrd="0" parTransId="{0C428DC9-6B9C-4287-82AD-56795E07C294}" sibTransId="{BECF7770-F17E-448D-A54D-4816E7F57442}"/>
    <dgm:cxn modelId="{21D331B6-3D12-4FAA-AC5F-5A2417129981}" type="presOf" srcId="{0CC020D7-8B64-4A47-B91E-CE56D097DAAE}" destId="{B5EFE317-A11E-4E47-AB07-54407130F027}" srcOrd="0" destOrd="0" presId="urn:microsoft.com/office/officeart/2005/8/layout/process1"/>
    <dgm:cxn modelId="{886C54D2-1F90-4479-AAAC-A4D8141AF211}" type="presOf" srcId="{9DFB3B02-5095-484C-8831-B3D137D3DF31}" destId="{004F9BA4-68B8-45B2-BC83-39083AB67CA4}" srcOrd="1" destOrd="0" presId="urn:microsoft.com/office/officeart/2005/8/layout/process1"/>
    <dgm:cxn modelId="{EB8B55D6-5B6B-431B-9D1E-1C79B526555A}" srcId="{0CC020D7-8B64-4A47-B91E-CE56D097DAAE}" destId="{14EEA35B-B71E-477E-8E44-7C38C4147D5D}" srcOrd="0" destOrd="0" parTransId="{414E3D54-B3EC-4C42-928F-FC9125ABEB01}" sibTransId="{9DFB3B02-5095-484C-8831-B3D137D3DF31}"/>
    <dgm:cxn modelId="{A27D78F2-03B4-46C5-B99A-A78EA2F1065B}" type="presOf" srcId="{9DFB3B02-5095-484C-8831-B3D137D3DF31}" destId="{B1D1F211-06A8-4980-818C-3F24BED80218}" srcOrd="0" destOrd="0" presId="urn:microsoft.com/office/officeart/2005/8/layout/process1"/>
    <dgm:cxn modelId="{D04D325B-CC7A-4C1D-B6FA-7B8009635749}" type="presParOf" srcId="{B5EFE317-A11E-4E47-AB07-54407130F027}" destId="{F406CB03-4C29-4FFA-ABC0-B5F576291580}" srcOrd="0" destOrd="0" presId="urn:microsoft.com/office/officeart/2005/8/layout/process1"/>
    <dgm:cxn modelId="{473F6B06-35E8-4AEF-A44A-4795043734F8}" type="presParOf" srcId="{B5EFE317-A11E-4E47-AB07-54407130F027}" destId="{B1D1F211-06A8-4980-818C-3F24BED80218}" srcOrd="1" destOrd="0" presId="urn:microsoft.com/office/officeart/2005/8/layout/process1"/>
    <dgm:cxn modelId="{FCBE8424-1821-4885-8B88-35446A243CCC}" type="presParOf" srcId="{B1D1F211-06A8-4980-818C-3F24BED80218}" destId="{004F9BA4-68B8-45B2-BC83-39083AB67CA4}" srcOrd="0" destOrd="0" presId="urn:microsoft.com/office/officeart/2005/8/layout/process1"/>
    <dgm:cxn modelId="{36E19463-B291-42D8-97C8-7E76D57D5198}" type="presParOf" srcId="{B5EFE317-A11E-4E47-AB07-54407130F027}" destId="{8307A58A-A119-440C-B69B-771FF356D327}" srcOrd="2" destOrd="0" presId="urn:microsoft.com/office/officeart/2005/8/layout/process1"/>
    <dgm:cxn modelId="{8F3ED63E-A453-4FB1-A8C4-90EC1F762339}" type="presParOf" srcId="{B5EFE317-A11E-4E47-AB07-54407130F027}" destId="{F9F3438B-9BCE-4A6D-8E19-2E492631F124}" srcOrd="3" destOrd="0" presId="urn:microsoft.com/office/officeart/2005/8/layout/process1"/>
    <dgm:cxn modelId="{C1262CB0-4BFC-47B1-8D63-40A9FF8B7974}" type="presParOf" srcId="{F9F3438B-9BCE-4A6D-8E19-2E492631F124}" destId="{DE9E64C7-C065-479A-9BCF-388B5D477DDE}" srcOrd="0" destOrd="0" presId="urn:microsoft.com/office/officeart/2005/8/layout/process1"/>
    <dgm:cxn modelId="{B481463A-C995-46B0-B5D0-B00E3B472C14}" type="presParOf" srcId="{B5EFE317-A11E-4E47-AB07-54407130F027}" destId="{0129F15B-B144-4991-B666-2C5C752E66BF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CC020D7-8B64-4A47-B91E-CE56D097DAA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14EEA35B-B71E-477E-8E44-7C38C4147D5D}">
      <dgm:prSet phldrT="[Text]" custT="1"/>
      <dgm:spPr/>
      <dgm:t>
        <a:bodyPr/>
        <a:lstStyle/>
        <a:p>
          <a:r>
            <a:rPr lang="en-US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The water is heated to 60 ᵒC, and chocolate colour, </a:t>
          </a:r>
          <a:r>
            <a:rPr lang="en-US" sz="1200" dirty="0" err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flavour</a:t>
          </a:r>
          <a:r>
            <a:rPr lang="en-US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, cocoa butter, vanilla </a:t>
          </a:r>
          <a:r>
            <a:rPr lang="en-US" sz="1200" dirty="0" err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flavour</a:t>
          </a:r>
          <a:r>
            <a:rPr lang="en-US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is dissolved. </a:t>
          </a:r>
          <a:endParaRPr lang="en-IN" sz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14E3D54-B3EC-4C42-928F-FC9125ABEB01}" type="parTrans" cxnId="{EB8B55D6-5B6B-431B-9D1E-1C79B526555A}">
      <dgm:prSet/>
      <dgm:spPr/>
      <dgm:t>
        <a:bodyPr/>
        <a:lstStyle/>
        <a:p>
          <a:endParaRPr lang="en-IN"/>
        </a:p>
      </dgm:t>
    </dgm:pt>
    <dgm:pt modelId="{9DFB3B02-5095-484C-8831-B3D137D3DF31}" type="sibTrans" cxnId="{EB8B55D6-5B6B-431B-9D1E-1C79B526555A}">
      <dgm:prSet/>
      <dgm:spPr/>
      <dgm:t>
        <a:bodyPr/>
        <a:lstStyle/>
        <a:p>
          <a:endParaRPr lang="en-IN"/>
        </a:p>
      </dgm:t>
    </dgm:pt>
    <dgm:pt modelId="{11A694D1-EAAA-4DC7-A0DC-941873FB4ABD}">
      <dgm:prSet phldrT="[Text]" custT="1"/>
      <dgm:spPr/>
      <dgm:t>
        <a:bodyPr/>
        <a:lstStyle/>
        <a:p>
          <a:r>
            <a:rPr lang="en-IN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The mixture is then poured into a blender with sodium alginate to create the covering, which is then rested for 1 h.</a:t>
          </a:r>
        </a:p>
      </dgm:t>
    </dgm:pt>
    <dgm:pt modelId="{1216B611-02A7-4D60-8DD9-B1BA8103EF2B}" type="parTrans" cxnId="{0AA82B08-9EEC-4264-8328-D02F1AC73974}">
      <dgm:prSet/>
      <dgm:spPr/>
      <dgm:t>
        <a:bodyPr/>
        <a:lstStyle/>
        <a:p>
          <a:endParaRPr lang="en-IN"/>
        </a:p>
      </dgm:t>
    </dgm:pt>
    <dgm:pt modelId="{30055E31-3BCD-4C3A-95BE-1220271469BB}" type="sibTrans" cxnId="{0AA82B08-9EEC-4264-8328-D02F1AC73974}">
      <dgm:prSet/>
      <dgm:spPr/>
      <dgm:t>
        <a:bodyPr/>
        <a:lstStyle/>
        <a:p>
          <a:endParaRPr lang="en-IN"/>
        </a:p>
      </dgm:t>
    </dgm:pt>
    <dgm:pt modelId="{B5EFE317-A11E-4E47-AB07-54407130F027}" type="pres">
      <dgm:prSet presAssocID="{0CC020D7-8B64-4A47-B91E-CE56D097DAAE}" presName="Name0" presStyleCnt="0">
        <dgm:presLayoutVars>
          <dgm:dir/>
          <dgm:resizeHandles val="exact"/>
        </dgm:presLayoutVars>
      </dgm:prSet>
      <dgm:spPr/>
    </dgm:pt>
    <dgm:pt modelId="{F406CB03-4C29-4FFA-ABC0-B5F576291580}" type="pres">
      <dgm:prSet presAssocID="{14EEA35B-B71E-477E-8E44-7C38C4147D5D}" presName="node" presStyleLbl="node1" presStyleIdx="0" presStyleCnt="2">
        <dgm:presLayoutVars>
          <dgm:bulletEnabled val="1"/>
        </dgm:presLayoutVars>
      </dgm:prSet>
      <dgm:spPr/>
    </dgm:pt>
    <dgm:pt modelId="{B1D1F211-06A8-4980-818C-3F24BED80218}" type="pres">
      <dgm:prSet presAssocID="{9DFB3B02-5095-484C-8831-B3D137D3DF31}" presName="sibTrans" presStyleLbl="sibTrans2D1" presStyleIdx="0" presStyleCnt="1"/>
      <dgm:spPr/>
    </dgm:pt>
    <dgm:pt modelId="{004F9BA4-68B8-45B2-BC83-39083AB67CA4}" type="pres">
      <dgm:prSet presAssocID="{9DFB3B02-5095-484C-8831-B3D137D3DF31}" presName="connectorText" presStyleLbl="sibTrans2D1" presStyleIdx="0" presStyleCnt="1"/>
      <dgm:spPr/>
    </dgm:pt>
    <dgm:pt modelId="{0129F15B-B144-4991-B666-2C5C752E66BF}" type="pres">
      <dgm:prSet presAssocID="{11A694D1-EAAA-4DC7-A0DC-941873FB4ABD}" presName="node" presStyleLbl="node1" presStyleIdx="1" presStyleCnt="2">
        <dgm:presLayoutVars>
          <dgm:bulletEnabled val="1"/>
        </dgm:presLayoutVars>
      </dgm:prSet>
      <dgm:spPr/>
    </dgm:pt>
  </dgm:ptLst>
  <dgm:cxnLst>
    <dgm:cxn modelId="{0AA82B08-9EEC-4264-8328-D02F1AC73974}" srcId="{0CC020D7-8B64-4A47-B91E-CE56D097DAAE}" destId="{11A694D1-EAAA-4DC7-A0DC-941873FB4ABD}" srcOrd="1" destOrd="0" parTransId="{1216B611-02A7-4D60-8DD9-B1BA8103EF2B}" sibTransId="{30055E31-3BCD-4C3A-95BE-1220271469BB}"/>
    <dgm:cxn modelId="{97BF414A-B31B-4C22-86DC-9B8801F8F27F}" type="presOf" srcId="{14EEA35B-B71E-477E-8E44-7C38C4147D5D}" destId="{F406CB03-4C29-4FFA-ABC0-B5F576291580}" srcOrd="0" destOrd="0" presId="urn:microsoft.com/office/officeart/2005/8/layout/process1"/>
    <dgm:cxn modelId="{0E321383-17E9-4319-A223-F608AF8B27FB}" type="presOf" srcId="{11A694D1-EAAA-4DC7-A0DC-941873FB4ABD}" destId="{0129F15B-B144-4991-B666-2C5C752E66BF}" srcOrd="0" destOrd="0" presId="urn:microsoft.com/office/officeart/2005/8/layout/process1"/>
    <dgm:cxn modelId="{21D331B6-3D12-4FAA-AC5F-5A2417129981}" type="presOf" srcId="{0CC020D7-8B64-4A47-B91E-CE56D097DAAE}" destId="{B5EFE317-A11E-4E47-AB07-54407130F027}" srcOrd="0" destOrd="0" presId="urn:microsoft.com/office/officeart/2005/8/layout/process1"/>
    <dgm:cxn modelId="{886C54D2-1F90-4479-AAAC-A4D8141AF211}" type="presOf" srcId="{9DFB3B02-5095-484C-8831-B3D137D3DF31}" destId="{004F9BA4-68B8-45B2-BC83-39083AB67CA4}" srcOrd="1" destOrd="0" presId="urn:microsoft.com/office/officeart/2005/8/layout/process1"/>
    <dgm:cxn modelId="{EB8B55D6-5B6B-431B-9D1E-1C79B526555A}" srcId="{0CC020D7-8B64-4A47-B91E-CE56D097DAAE}" destId="{14EEA35B-B71E-477E-8E44-7C38C4147D5D}" srcOrd="0" destOrd="0" parTransId="{414E3D54-B3EC-4C42-928F-FC9125ABEB01}" sibTransId="{9DFB3B02-5095-484C-8831-B3D137D3DF31}"/>
    <dgm:cxn modelId="{A27D78F2-03B4-46C5-B99A-A78EA2F1065B}" type="presOf" srcId="{9DFB3B02-5095-484C-8831-B3D137D3DF31}" destId="{B1D1F211-06A8-4980-818C-3F24BED80218}" srcOrd="0" destOrd="0" presId="urn:microsoft.com/office/officeart/2005/8/layout/process1"/>
    <dgm:cxn modelId="{D04D325B-CC7A-4C1D-B6FA-7B8009635749}" type="presParOf" srcId="{B5EFE317-A11E-4E47-AB07-54407130F027}" destId="{F406CB03-4C29-4FFA-ABC0-B5F576291580}" srcOrd="0" destOrd="0" presId="urn:microsoft.com/office/officeart/2005/8/layout/process1"/>
    <dgm:cxn modelId="{473F6B06-35E8-4AEF-A44A-4795043734F8}" type="presParOf" srcId="{B5EFE317-A11E-4E47-AB07-54407130F027}" destId="{B1D1F211-06A8-4980-818C-3F24BED80218}" srcOrd="1" destOrd="0" presId="urn:microsoft.com/office/officeart/2005/8/layout/process1"/>
    <dgm:cxn modelId="{FCBE8424-1821-4885-8B88-35446A243CCC}" type="presParOf" srcId="{B1D1F211-06A8-4980-818C-3F24BED80218}" destId="{004F9BA4-68B8-45B2-BC83-39083AB67CA4}" srcOrd="0" destOrd="0" presId="urn:microsoft.com/office/officeart/2005/8/layout/process1"/>
    <dgm:cxn modelId="{B481463A-C995-46B0-B5D0-B00E3B472C14}" type="presParOf" srcId="{B5EFE317-A11E-4E47-AB07-54407130F027}" destId="{0129F15B-B144-4991-B666-2C5C752E66BF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06CB03-4C29-4FFA-ABC0-B5F576291580}">
      <dsp:nvSpPr>
        <dsp:cNvPr id="0" name=""/>
        <dsp:cNvSpPr/>
      </dsp:nvSpPr>
      <dsp:spPr>
        <a:xfrm>
          <a:off x="6211" y="0"/>
          <a:ext cx="1856689" cy="8696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Powdered Caramel, Calcium Lactate and water are mixed</a:t>
          </a:r>
          <a:endParaRPr lang="en-IN" sz="12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31682" y="25471"/>
        <a:ext cx="1805747" cy="818689"/>
      </dsp:txXfrm>
    </dsp:sp>
    <dsp:sp modelId="{B1D1F211-06A8-4980-818C-3F24BED80218}">
      <dsp:nvSpPr>
        <dsp:cNvPr id="0" name=""/>
        <dsp:cNvSpPr/>
      </dsp:nvSpPr>
      <dsp:spPr>
        <a:xfrm>
          <a:off x="2048570" y="204586"/>
          <a:ext cx="393618" cy="4604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900" kern="1200"/>
        </a:p>
      </dsp:txBody>
      <dsp:txXfrm>
        <a:off x="2048570" y="296678"/>
        <a:ext cx="275533" cy="276274"/>
      </dsp:txXfrm>
    </dsp:sp>
    <dsp:sp modelId="{8307A58A-A119-440C-B69B-771FF356D327}">
      <dsp:nvSpPr>
        <dsp:cNvPr id="0" name=""/>
        <dsp:cNvSpPr/>
      </dsp:nvSpPr>
      <dsp:spPr>
        <a:xfrm>
          <a:off x="2605576" y="0"/>
          <a:ext cx="1856689" cy="8696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Using a dropper the mixture poured into sodium alginate slurry</a:t>
          </a:r>
          <a:endParaRPr lang="en-IN" sz="12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631047" y="25471"/>
        <a:ext cx="1805747" cy="818689"/>
      </dsp:txXfrm>
    </dsp:sp>
    <dsp:sp modelId="{F9F3438B-9BCE-4A6D-8E19-2E492631F124}">
      <dsp:nvSpPr>
        <dsp:cNvPr id="0" name=""/>
        <dsp:cNvSpPr/>
      </dsp:nvSpPr>
      <dsp:spPr>
        <a:xfrm>
          <a:off x="4647935" y="204586"/>
          <a:ext cx="393618" cy="4604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900" kern="1200"/>
        </a:p>
      </dsp:txBody>
      <dsp:txXfrm>
        <a:off x="4647935" y="296678"/>
        <a:ext cx="275533" cy="276274"/>
      </dsp:txXfrm>
    </dsp:sp>
    <dsp:sp modelId="{0129F15B-B144-4991-B666-2C5C752E66BF}">
      <dsp:nvSpPr>
        <dsp:cNvPr id="0" name=""/>
        <dsp:cNvSpPr/>
      </dsp:nvSpPr>
      <dsp:spPr>
        <a:xfrm>
          <a:off x="5204941" y="0"/>
          <a:ext cx="1856689" cy="8696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Soft Caramel Balls are washed in water.</a:t>
          </a:r>
          <a:endParaRPr lang="en-IN" sz="12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5230412" y="25471"/>
        <a:ext cx="1805747" cy="8186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06CB03-4C29-4FFA-ABC0-B5F576291580}">
      <dsp:nvSpPr>
        <dsp:cNvPr id="0" name=""/>
        <dsp:cNvSpPr/>
      </dsp:nvSpPr>
      <dsp:spPr>
        <a:xfrm>
          <a:off x="6211" y="0"/>
          <a:ext cx="1856689" cy="8696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The sugar is heated in the pan at high temperature.</a:t>
          </a:r>
          <a:endParaRPr lang="en-IN" sz="12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31682" y="25471"/>
        <a:ext cx="1805747" cy="818689"/>
      </dsp:txXfrm>
    </dsp:sp>
    <dsp:sp modelId="{B1D1F211-06A8-4980-818C-3F24BED80218}">
      <dsp:nvSpPr>
        <dsp:cNvPr id="0" name=""/>
        <dsp:cNvSpPr/>
      </dsp:nvSpPr>
      <dsp:spPr>
        <a:xfrm>
          <a:off x="2048570" y="204586"/>
          <a:ext cx="393618" cy="4604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900" kern="1200"/>
        </a:p>
      </dsp:txBody>
      <dsp:txXfrm>
        <a:off x="2048570" y="296678"/>
        <a:ext cx="275533" cy="276274"/>
      </dsp:txXfrm>
    </dsp:sp>
    <dsp:sp modelId="{8307A58A-A119-440C-B69B-771FF356D327}">
      <dsp:nvSpPr>
        <dsp:cNvPr id="0" name=""/>
        <dsp:cNvSpPr/>
      </dsp:nvSpPr>
      <dsp:spPr>
        <a:xfrm>
          <a:off x="2605576" y="0"/>
          <a:ext cx="1856689" cy="8696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Heating is stopped when dark brown colour is seen.</a:t>
          </a:r>
          <a:endParaRPr lang="en-IN" sz="12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631047" y="25471"/>
        <a:ext cx="1805747" cy="818689"/>
      </dsp:txXfrm>
    </dsp:sp>
    <dsp:sp modelId="{F9F3438B-9BCE-4A6D-8E19-2E492631F124}">
      <dsp:nvSpPr>
        <dsp:cNvPr id="0" name=""/>
        <dsp:cNvSpPr/>
      </dsp:nvSpPr>
      <dsp:spPr>
        <a:xfrm>
          <a:off x="4647935" y="204586"/>
          <a:ext cx="393618" cy="4604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900" kern="1200"/>
        </a:p>
      </dsp:txBody>
      <dsp:txXfrm>
        <a:off x="4647935" y="296678"/>
        <a:ext cx="275533" cy="276274"/>
      </dsp:txXfrm>
    </dsp:sp>
    <dsp:sp modelId="{0129F15B-B144-4991-B666-2C5C752E66BF}">
      <dsp:nvSpPr>
        <dsp:cNvPr id="0" name=""/>
        <dsp:cNvSpPr/>
      </dsp:nvSpPr>
      <dsp:spPr>
        <a:xfrm>
          <a:off x="5204941" y="0"/>
          <a:ext cx="1856689" cy="8696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The hardened mass is broken into small crackers.</a:t>
          </a:r>
          <a:endParaRPr lang="en-IN" sz="12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5230412" y="25471"/>
        <a:ext cx="1805747" cy="8186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06CB03-4C29-4FFA-ABC0-B5F576291580}">
      <dsp:nvSpPr>
        <dsp:cNvPr id="0" name=""/>
        <dsp:cNvSpPr/>
      </dsp:nvSpPr>
      <dsp:spPr>
        <a:xfrm>
          <a:off x="0" y="0"/>
          <a:ext cx="1854876" cy="8696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Calcium Caseinate, vanilla powder, sucrose and clarified butter is dissolved in water. </a:t>
          </a:r>
          <a:endParaRPr lang="en-IN" sz="12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5471" y="25471"/>
        <a:ext cx="1803934" cy="818689"/>
      </dsp:txXfrm>
    </dsp:sp>
    <dsp:sp modelId="{B1D1F211-06A8-4980-818C-3F24BED80218}">
      <dsp:nvSpPr>
        <dsp:cNvPr id="0" name=""/>
        <dsp:cNvSpPr/>
      </dsp:nvSpPr>
      <dsp:spPr>
        <a:xfrm>
          <a:off x="2042777" y="204810"/>
          <a:ext cx="398351" cy="4600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900" kern="1200"/>
        </a:p>
      </dsp:txBody>
      <dsp:txXfrm>
        <a:off x="2042777" y="296812"/>
        <a:ext cx="278846" cy="276005"/>
      </dsp:txXfrm>
    </dsp:sp>
    <dsp:sp modelId="{8307A58A-A119-440C-B69B-771FF356D327}">
      <dsp:nvSpPr>
        <dsp:cNvPr id="0" name=""/>
        <dsp:cNvSpPr/>
      </dsp:nvSpPr>
      <dsp:spPr>
        <a:xfrm>
          <a:off x="2606483" y="0"/>
          <a:ext cx="1854876" cy="8696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200" kern="1200"/>
            <a:t>At 4 </a:t>
          </a:r>
          <a:r>
            <a:rPr lang="en-IN" sz="1200" kern="1200" baseline="30000"/>
            <a:t>ᵒ</a:t>
          </a:r>
          <a:r>
            <a:rPr lang="en-IN" sz="1200" kern="1200"/>
            <a:t>C, the soft caramel balls (25g) and caramel crackers (25g) is added into the mix. </a:t>
          </a:r>
          <a:endParaRPr lang="en-IN" sz="12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631954" y="25471"/>
        <a:ext cx="1803934" cy="818689"/>
      </dsp:txXfrm>
    </dsp:sp>
    <dsp:sp modelId="{F9F3438B-9BCE-4A6D-8E19-2E492631F124}">
      <dsp:nvSpPr>
        <dsp:cNvPr id="0" name=""/>
        <dsp:cNvSpPr/>
      </dsp:nvSpPr>
      <dsp:spPr>
        <a:xfrm>
          <a:off x="4646847" y="204810"/>
          <a:ext cx="393233" cy="4600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900" kern="1200"/>
        </a:p>
      </dsp:txBody>
      <dsp:txXfrm>
        <a:off x="4646847" y="296812"/>
        <a:ext cx="275263" cy="276005"/>
      </dsp:txXfrm>
    </dsp:sp>
    <dsp:sp modelId="{0129F15B-B144-4991-B666-2C5C752E66BF}">
      <dsp:nvSpPr>
        <dsp:cNvPr id="0" name=""/>
        <dsp:cNvSpPr/>
      </dsp:nvSpPr>
      <dsp:spPr>
        <a:xfrm>
          <a:off x="5203309" y="0"/>
          <a:ext cx="1854876" cy="8696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Using the kitchen scale ice-cream maker the freezing is started followed by hardening.</a:t>
          </a:r>
          <a:endParaRPr lang="en-IN" sz="12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5228780" y="25471"/>
        <a:ext cx="1803934" cy="8186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06CB03-4C29-4FFA-ABC0-B5F576291580}">
      <dsp:nvSpPr>
        <dsp:cNvPr id="0" name=""/>
        <dsp:cNvSpPr/>
      </dsp:nvSpPr>
      <dsp:spPr>
        <a:xfrm>
          <a:off x="4830" y="0"/>
          <a:ext cx="2940909" cy="8696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The water is heated to 60 ᵒC, and chocolate colour, </a:t>
          </a:r>
          <a:r>
            <a:rPr lang="en-US" sz="1200" kern="1200" dirty="0" err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flavour</a:t>
          </a:r>
          <a:r>
            <a:rPr lang="en-US" sz="12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, cocoa butter, vanilla </a:t>
          </a:r>
          <a:r>
            <a:rPr lang="en-US" sz="1200" kern="1200" dirty="0" err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flavour</a:t>
          </a:r>
          <a:r>
            <a:rPr lang="en-US" sz="12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is dissolved. </a:t>
          </a:r>
          <a:endParaRPr lang="en-IN" sz="12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30301" y="25471"/>
        <a:ext cx="2889967" cy="818689"/>
      </dsp:txXfrm>
    </dsp:sp>
    <dsp:sp modelId="{B1D1F211-06A8-4980-818C-3F24BED80218}">
      <dsp:nvSpPr>
        <dsp:cNvPr id="0" name=""/>
        <dsp:cNvSpPr/>
      </dsp:nvSpPr>
      <dsp:spPr>
        <a:xfrm>
          <a:off x="3239830" y="70142"/>
          <a:ext cx="623472" cy="7293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3100" kern="1200"/>
        </a:p>
      </dsp:txBody>
      <dsp:txXfrm>
        <a:off x="3239830" y="216011"/>
        <a:ext cx="436430" cy="437607"/>
      </dsp:txXfrm>
    </dsp:sp>
    <dsp:sp modelId="{0129F15B-B144-4991-B666-2C5C752E66BF}">
      <dsp:nvSpPr>
        <dsp:cNvPr id="0" name=""/>
        <dsp:cNvSpPr/>
      </dsp:nvSpPr>
      <dsp:spPr>
        <a:xfrm>
          <a:off x="4122103" y="0"/>
          <a:ext cx="2940909" cy="8696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2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The mixture is then poured into a blender with sodium alginate to create the covering, which is then rested for 1 h.</a:t>
          </a:r>
        </a:p>
      </dsp:txBody>
      <dsp:txXfrm>
        <a:off x="4147574" y="25471"/>
        <a:ext cx="2889967" cy="8186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DC2BF0-B7C4-45F8-95F4-0780877D60FD}" type="datetimeFigureOut">
              <a:rPr lang="en-IN" smtClean="0"/>
              <a:t>25-11-2020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04584-9915-453B-B97B-D797E330A02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966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5B4E7-7829-4293-BD0F-158E43417F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7FD42C-D207-47F4-B6C6-A9A3516B86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7833B9-3DD8-4312-8F01-A17BE6226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677D-4D89-470B-9A0B-2B1CCD9799F3}" type="datetimeFigureOut">
              <a:rPr lang="en-IN" smtClean="0"/>
              <a:t>25-11-2020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08D5A7-8779-470C-AFA0-25790CB85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41B5E-0BE9-42D5-90E6-8C1A0E4B5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3EFF-AA84-4DCE-B0CE-193C269C0A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5030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DE83A-330A-4069-9B15-BEF162878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B6BD87-B563-4E1D-A2B1-6004733057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F959DA-AE48-4EEB-80C9-C5EA74A29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677D-4D89-470B-9A0B-2B1CCD9799F3}" type="datetimeFigureOut">
              <a:rPr lang="en-IN" smtClean="0"/>
              <a:t>25-11-2020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15098-4D59-46F4-A154-3F534D74C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EC35B3-C046-4ABF-B0DF-B76553D52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3EFF-AA84-4DCE-B0CE-193C269C0A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2070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79F41-9E68-44C8-87A2-D5C402A71B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C17C01-D396-4421-8754-FD700A8541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24958E-741F-47F4-9D7D-5CC7F8880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677D-4D89-470B-9A0B-2B1CCD9799F3}" type="datetimeFigureOut">
              <a:rPr lang="en-IN" smtClean="0"/>
              <a:t>25-11-2020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BE64A0-2FE6-4233-9CF1-80B67CAD4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D578A4-497C-491C-A47B-DE294309C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3EFF-AA84-4DCE-B0CE-193C269C0A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8981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5B8D0-9F0A-4368-B131-D6110EE68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12C5C-02C0-4906-B5D4-B5FCB9DD4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F1AAF1-9A7A-4482-A7EC-5725D3592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677D-4D89-470B-9A0B-2B1CCD9799F3}" type="datetimeFigureOut">
              <a:rPr lang="en-IN" smtClean="0"/>
              <a:t>25-11-2020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076419-DB16-4220-98C9-59A8C838C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A5EB3-58BC-41F2-816A-97E3985A7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3EFF-AA84-4DCE-B0CE-193C269C0A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4448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E294B-131C-405A-B4AC-348D76794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1072E-D8EC-4C71-B3A1-AA5F669BBE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C1213B-DC4E-40D4-BA3E-96A1FFB70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677D-4D89-470B-9A0B-2B1CCD9799F3}" type="datetimeFigureOut">
              <a:rPr lang="en-IN" smtClean="0"/>
              <a:t>25-11-2020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8EBB31-D066-483E-A4C0-B6668DBFB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89BB9-7A4B-46F6-96BB-41C4A9A2C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3EFF-AA84-4DCE-B0CE-193C269C0A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5070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30F05-A4E3-441F-9670-1068D8DB1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7ECD5-7DA4-4B88-8FC8-CC7F8CA557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4B58D8-266F-4090-B753-400C4B9166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70F5EF-28E0-4293-838E-96EAE46B1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677D-4D89-470B-9A0B-2B1CCD9799F3}" type="datetimeFigureOut">
              <a:rPr lang="en-IN" smtClean="0"/>
              <a:t>25-11-2020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D1357F-6B3C-499E-B68C-5677DAEBA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7116D3-215F-44BC-97B0-A79BD5356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3EFF-AA84-4DCE-B0CE-193C269C0A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6834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E830C-0087-4F18-A30E-9C1C3B154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2F9C35-5AFF-432F-9A28-98283131E4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8F573B-579D-439C-898D-69E84D6659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2199D4-A01D-4323-8A62-C4436C74A0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516365-B4AB-430C-A7B7-992E042F83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C881A2-B5D8-4EF5-B98E-B954DCBEB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677D-4D89-470B-9A0B-2B1CCD9799F3}" type="datetimeFigureOut">
              <a:rPr lang="en-IN" smtClean="0"/>
              <a:t>25-11-2020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C14517-AC5D-43FD-AE7E-92A075F8B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8A6CFC-EBCC-43DF-882C-90AE849A2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3EFF-AA84-4DCE-B0CE-193C269C0A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8981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A3404-E541-40EB-A3C8-7737197CE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71A36F-9705-494E-8057-B8587F667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677D-4D89-470B-9A0B-2B1CCD9799F3}" type="datetimeFigureOut">
              <a:rPr lang="en-IN" smtClean="0"/>
              <a:t>25-11-2020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884A33-1942-4DD5-9BBD-84B83416F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8E3D6C-F123-42D5-B6F7-7BD423832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3EFF-AA84-4DCE-B0CE-193C269C0A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540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EB62F6-71F4-405F-A56A-F3FA395A2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677D-4D89-470B-9A0B-2B1CCD9799F3}" type="datetimeFigureOut">
              <a:rPr lang="en-IN" smtClean="0"/>
              <a:t>25-11-2020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F0808C-E031-4FCD-9192-49709DD96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26302B-6237-4D6C-9995-B33233CDA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3EFF-AA84-4DCE-B0CE-193C269C0A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5467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43B29-C0B3-42FF-9900-4C7244F15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E39090-721C-43BE-927A-D10119069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034A84-C130-477B-B166-14E8D673A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52897A-0AB0-4EB4-8CA0-DDA1640F4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677D-4D89-470B-9A0B-2B1CCD9799F3}" type="datetimeFigureOut">
              <a:rPr lang="en-IN" smtClean="0"/>
              <a:t>25-11-2020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CEC553-1ADC-4FE8-9967-84CAF18CA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F353C6-9434-4535-BCDC-977BB8E06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3EFF-AA84-4DCE-B0CE-193C269C0A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68893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D1544-3570-4AE7-9499-11D4A1040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96FC08-562D-4757-8214-A203B496FB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A713F8-7632-46EA-950B-FFF09CC3B3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29FA1B-F4C0-48D8-B24D-491A55B55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677D-4D89-470B-9A0B-2B1CCD9799F3}" type="datetimeFigureOut">
              <a:rPr lang="en-IN" smtClean="0"/>
              <a:t>25-11-2020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50F7C6-7FE1-4652-94B7-91BF63D3D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BF2B5E-373B-40A1-9631-122CC8290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3EFF-AA84-4DCE-B0CE-193C269C0A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2262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F12758-E710-4EBF-871A-F2CF474CA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DBA43A-200F-4FB0-BB47-DC86A6116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CE1DA-41F5-4D67-9EB5-32D90E363A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6677D-4D89-470B-9A0B-2B1CCD9799F3}" type="datetimeFigureOut">
              <a:rPr lang="en-IN" smtClean="0"/>
              <a:t>25-11-2020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392B9C-38EB-4977-9235-334C660F5E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1C2DB-5367-45E4-ACC9-33A310F26B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B3EFF-AA84-4DCE-B0CE-193C269C0A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5834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7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57845966-6EFC-468A-9CC7-BAB4B9585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4372" y="0"/>
            <a:ext cx="9483256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75554383-98AF-4A47-BB65-705FAAA4B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ADAD1991-FFD1-4E94-ABAB-7560D3300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44484" y="0"/>
            <a:ext cx="7837716" cy="6858000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4"/>
                </a:gs>
                <a:gs pos="23000">
                  <a:schemeClr val="accent4"/>
                </a:gs>
                <a:gs pos="83000">
                  <a:schemeClr val="accent2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 descr="A picture containing dark, light, lit, traffic&#10;&#10;Description automatically generated">
            <a:extLst>
              <a:ext uri="{FF2B5EF4-FFF2-40B4-BE49-F238E27FC236}">
                <a16:creationId xmlns:a16="http://schemas.microsoft.com/office/drawing/2014/main" id="{A1F4565D-2557-4E61-9BA7-104FC4BB91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6181" y="2085229"/>
            <a:ext cx="5462546" cy="2731273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CD94B7E-2587-49CC-B7C6-C2F590DF47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5428" y="2143285"/>
            <a:ext cx="2485714" cy="231428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196DBBC-43BB-4487-A98B-CE521B703315}"/>
              </a:ext>
            </a:extLst>
          </p:cNvPr>
          <p:cNvSpPr txBox="1"/>
          <p:nvPr/>
        </p:nvSpPr>
        <p:spPr>
          <a:xfrm>
            <a:off x="80125" y="150087"/>
            <a:ext cx="1177465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International Contest </a:t>
            </a:r>
          </a:p>
          <a:p>
            <a:pPr algn="ctr"/>
            <a:r>
              <a:rPr lang="en-IN" sz="4000" b="1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</a:t>
            </a:r>
          </a:p>
          <a:p>
            <a:pPr algn="ctr"/>
            <a:r>
              <a:rPr lang="en-IN" sz="4000" b="1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Note by Note Cooking</a:t>
            </a:r>
          </a:p>
          <a:p>
            <a:pPr algn="ctr"/>
            <a:endParaRPr lang="en-IN" sz="4000" b="1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0600B9-DDBC-4ECD-A7F7-6A198733660C}"/>
              </a:ext>
            </a:extLst>
          </p:cNvPr>
          <p:cNvSpPr txBox="1"/>
          <p:nvPr/>
        </p:nvSpPr>
        <p:spPr>
          <a:xfrm>
            <a:off x="1681256" y="4905369"/>
            <a:ext cx="876417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Topic: </a:t>
            </a:r>
            <a:r>
              <a:rPr lang="en-IN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Suspensions</a:t>
            </a:r>
          </a:p>
          <a:p>
            <a:pPr algn="ctr"/>
            <a:r>
              <a:rPr lang="en-IN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Recipe Name: </a:t>
            </a:r>
            <a:r>
              <a:rPr lang="en-IN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Ice-Cream Balls</a:t>
            </a:r>
          </a:p>
          <a:p>
            <a:pPr algn="ctr"/>
            <a:r>
              <a:rPr lang="en-IN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</a:p>
          <a:p>
            <a:pPr algn="ctr"/>
            <a:r>
              <a:rPr lang="en-IN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Submitted By-</a:t>
            </a:r>
          </a:p>
          <a:p>
            <a:pPr algn="ctr"/>
            <a:r>
              <a:rPr lang="en-IN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Gautam </a:t>
            </a:r>
            <a:r>
              <a:rPr lang="en-IN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KOHLI</a:t>
            </a:r>
            <a:r>
              <a:rPr lang="en-IN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(gautamkohli663@gmail.com)</a:t>
            </a:r>
          </a:p>
          <a:p>
            <a:pPr algn="ctr"/>
            <a:r>
              <a:rPr lang="en-IN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FIPDES</a:t>
            </a:r>
          </a:p>
          <a:p>
            <a:pPr algn="ctr"/>
            <a:endParaRPr lang="en-IN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131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B5C1E-CC93-410A-95EE-979179A5E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Description</a:t>
            </a:r>
            <a:endParaRPr lang="en-IN" sz="6600" b="1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49D0F-A5C4-46EF-998D-93AFDC111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Ice-cream is a foam, emulsion and a suspension, making it a highly complex system (</a:t>
            </a:r>
            <a:r>
              <a:rPr lang="en-IN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Walstra</a:t>
            </a:r>
            <a:r>
              <a:rPr lang="en-IN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et. al., 2005). The final product contains, soft caramel balls and caramel crackers suspended in vanilla ice cream, to create a multitextured sensation while consumption. </a:t>
            </a:r>
          </a:p>
          <a:p>
            <a:r>
              <a:rPr lang="en-IN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Once the ice cream is made it is coated with chocolate flavour, chocolate colour and sodium alginate mix to create a second layer outside the ice cream balls. The recipe is inspired from ice-cream sundae’s I like a lot.</a:t>
            </a:r>
          </a:p>
          <a:p>
            <a:endParaRPr lang="en-IN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598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8C1A2-2FE4-4FE4-837B-1582B1E34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6600" b="1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Ingredients</a:t>
            </a:r>
            <a:endParaRPr lang="en-IN" sz="6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E0D0284-F494-48C4-A381-C3FFFD77A3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21859"/>
              </p:ext>
            </p:extLst>
          </p:nvPr>
        </p:nvGraphicFramePr>
        <p:xfrm>
          <a:off x="420915" y="2164599"/>
          <a:ext cx="3621696" cy="10967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0848">
                  <a:extLst>
                    <a:ext uri="{9D8B030D-6E8A-4147-A177-3AD203B41FA5}">
                      <a16:colId xmlns:a16="http://schemas.microsoft.com/office/drawing/2014/main" val="2920281309"/>
                    </a:ext>
                  </a:extLst>
                </a:gridCol>
                <a:gridCol w="1810848">
                  <a:extLst>
                    <a:ext uri="{9D8B030D-6E8A-4147-A177-3AD203B41FA5}">
                      <a16:colId xmlns:a16="http://schemas.microsoft.com/office/drawing/2014/main" val="4070733493"/>
                    </a:ext>
                  </a:extLst>
                </a:gridCol>
              </a:tblGrid>
              <a:tr h="364873">
                <a:tc gridSpan="2"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u="sng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Sodium Alginate Slurry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058717"/>
                  </a:ext>
                </a:extLst>
              </a:tr>
              <a:tr h="364873">
                <a:tc>
                  <a:txBody>
                    <a:bodyPr/>
                    <a:lstStyle/>
                    <a:p>
                      <a:pPr algn="ctr"/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Sodium Alginate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5g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808339"/>
                  </a:ext>
                </a:extLst>
              </a:tr>
              <a:tr h="364873">
                <a:tc>
                  <a:txBody>
                    <a:bodyPr/>
                    <a:lstStyle/>
                    <a:p>
                      <a:pPr algn="ctr"/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Water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1000g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41861"/>
                  </a:ext>
                </a:extLst>
              </a:tr>
            </a:tbl>
          </a:graphicData>
        </a:graphic>
      </p:graphicFrame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48951E4B-C759-4A5B-80D4-26B1173477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434918"/>
              </p:ext>
            </p:extLst>
          </p:nvPr>
        </p:nvGraphicFramePr>
        <p:xfrm>
          <a:off x="420915" y="3395078"/>
          <a:ext cx="3621696" cy="17367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0848">
                  <a:extLst>
                    <a:ext uri="{9D8B030D-6E8A-4147-A177-3AD203B41FA5}">
                      <a16:colId xmlns:a16="http://schemas.microsoft.com/office/drawing/2014/main" val="2920281309"/>
                    </a:ext>
                  </a:extLst>
                </a:gridCol>
                <a:gridCol w="1810848">
                  <a:extLst>
                    <a:ext uri="{9D8B030D-6E8A-4147-A177-3AD203B41FA5}">
                      <a16:colId xmlns:a16="http://schemas.microsoft.com/office/drawing/2014/main" val="4070733493"/>
                    </a:ext>
                  </a:extLst>
                </a:gridCol>
              </a:tblGrid>
              <a:tr h="364873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u="sng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Liquid Caramel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058717"/>
                  </a:ext>
                </a:extLst>
              </a:tr>
              <a:tr h="364873">
                <a:tc>
                  <a:txBody>
                    <a:bodyPr/>
                    <a:lstStyle/>
                    <a:p>
                      <a:pPr algn="ctr"/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Powdered Caramel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2.5g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808339"/>
                  </a:ext>
                </a:extLst>
              </a:tr>
              <a:tr h="364873">
                <a:tc>
                  <a:txBody>
                    <a:bodyPr/>
                    <a:lstStyle/>
                    <a:p>
                      <a:pPr algn="ctr"/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Water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25g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41861"/>
                  </a:ext>
                </a:extLst>
              </a:tr>
              <a:tr h="364873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Calcium Lactate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0.75g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910555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CDBAC2D6-7B1E-49FF-965D-AE5F7C8885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396369"/>
              </p:ext>
            </p:extLst>
          </p:nvPr>
        </p:nvGraphicFramePr>
        <p:xfrm>
          <a:off x="420915" y="5265637"/>
          <a:ext cx="3621696" cy="7309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0848">
                  <a:extLst>
                    <a:ext uri="{9D8B030D-6E8A-4147-A177-3AD203B41FA5}">
                      <a16:colId xmlns:a16="http://schemas.microsoft.com/office/drawing/2014/main" val="2920281309"/>
                    </a:ext>
                  </a:extLst>
                </a:gridCol>
                <a:gridCol w="1810848">
                  <a:extLst>
                    <a:ext uri="{9D8B030D-6E8A-4147-A177-3AD203B41FA5}">
                      <a16:colId xmlns:a16="http://schemas.microsoft.com/office/drawing/2014/main" val="4070733493"/>
                    </a:ext>
                  </a:extLst>
                </a:gridCol>
              </a:tblGrid>
              <a:tr h="364873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u="sng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Caramel Crackers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058717"/>
                  </a:ext>
                </a:extLst>
              </a:tr>
              <a:tr h="364873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IN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ucrose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100g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808339"/>
                  </a:ext>
                </a:extLst>
              </a:tr>
            </a:tbl>
          </a:graphicData>
        </a:graphic>
      </p:graphicFrame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DB64E34E-B1EB-4E1F-A80D-A9DCEB7FAD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948416"/>
              </p:ext>
            </p:extLst>
          </p:nvPr>
        </p:nvGraphicFramePr>
        <p:xfrm>
          <a:off x="4285152" y="2164599"/>
          <a:ext cx="3621696" cy="2468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0848">
                  <a:extLst>
                    <a:ext uri="{9D8B030D-6E8A-4147-A177-3AD203B41FA5}">
                      <a16:colId xmlns:a16="http://schemas.microsoft.com/office/drawing/2014/main" val="2920281309"/>
                    </a:ext>
                  </a:extLst>
                </a:gridCol>
                <a:gridCol w="1810848">
                  <a:extLst>
                    <a:ext uri="{9D8B030D-6E8A-4147-A177-3AD203B41FA5}">
                      <a16:colId xmlns:a16="http://schemas.microsoft.com/office/drawing/2014/main" val="4070733493"/>
                    </a:ext>
                  </a:extLst>
                </a:gridCol>
              </a:tblGrid>
              <a:tr h="364873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u="sng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Vanilla Ice Cream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058717"/>
                  </a:ext>
                </a:extLst>
              </a:tr>
              <a:tr h="364873">
                <a:tc>
                  <a:txBody>
                    <a:bodyPr/>
                    <a:lstStyle/>
                    <a:p>
                      <a:pPr algn="ctr"/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Water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275g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808339"/>
                  </a:ext>
                </a:extLst>
              </a:tr>
              <a:tr h="364873">
                <a:tc>
                  <a:txBody>
                    <a:bodyPr/>
                    <a:lstStyle/>
                    <a:p>
                      <a:pPr algn="ctr"/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Calcium Caseinate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1000g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41861"/>
                  </a:ext>
                </a:extLst>
              </a:tr>
              <a:tr h="364873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Clarified Butter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82.5g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0755633"/>
                  </a:ext>
                </a:extLst>
              </a:tr>
              <a:tr h="364873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Sucrose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115g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348229"/>
                  </a:ext>
                </a:extLst>
              </a:tr>
              <a:tr h="364873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Vanilla Powder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7.5g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241754"/>
                  </a:ext>
                </a:extLst>
              </a:tr>
            </a:tbl>
          </a:graphicData>
        </a:graphic>
      </p:graphicFrame>
      <p:graphicFrame>
        <p:nvGraphicFramePr>
          <p:cNvPr id="9" name="Table 4">
            <a:extLst>
              <a:ext uri="{FF2B5EF4-FFF2-40B4-BE49-F238E27FC236}">
                <a16:creationId xmlns:a16="http://schemas.microsoft.com/office/drawing/2014/main" id="{80B703BF-7272-4B54-92EA-DF453424A4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613585"/>
              </p:ext>
            </p:extLst>
          </p:nvPr>
        </p:nvGraphicFramePr>
        <p:xfrm>
          <a:off x="8149389" y="2164599"/>
          <a:ext cx="3621696" cy="2834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0848">
                  <a:extLst>
                    <a:ext uri="{9D8B030D-6E8A-4147-A177-3AD203B41FA5}">
                      <a16:colId xmlns:a16="http://schemas.microsoft.com/office/drawing/2014/main" val="2920281309"/>
                    </a:ext>
                  </a:extLst>
                </a:gridCol>
                <a:gridCol w="1810848">
                  <a:extLst>
                    <a:ext uri="{9D8B030D-6E8A-4147-A177-3AD203B41FA5}">
                      <a16:colId xmlns:a16="http://schemas.microsoft.com/office/drawing/2014/main" val="4070733493"/>
                    </a:ext>
                  </a:extLst>
                </a:gridCol>
              </a:tblGrid>
              <a:tr h="364873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u="sng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Chocolate Covering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058717"/>
                  </a:ext>
                </a:extLst>
              </a:tr>
              <a:tr h="364873">
                <a:tc>
                  <a:txBody>
                    <a:bodyPr/>
                    <a:lstStyle/>
                    <a:p>
                      <a:pPr algn="ctr"/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Sodium Alginate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5g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808339"/>
                  </a:ext>
                </a:extLst>
              </a:tr>
              <a:tr h="364873">
                <a:tc>
                  <a:txBody>
                    <a:bodyPr/>
                    <a:lstStyle/>
                    <a:p>
                      <a:pPr algn="ctr"/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Water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980g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41861"/>
                  </a:ext>
                </a:extLst>
              </a:tr>
              <a:tr h="364873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Chocolate Colour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15g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285010"/>
                  </a:ext>
                </a:extLst>
              </a:tr>
              <a:tr h="364873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Cocoa Butter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150g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93646"/>
                  </a:ext>
                </a:extLst>
              </a:tr>
              <a:tr h="364873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Vanilla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Flavour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0.5g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522173"/>
                  </a:ext>
                </a:extLst>
              </a:tr>
              <a:tr h="364873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Chocolate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Flavour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5g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6055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1957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CFB4AE93-7788-4A70-8B70-890960BEBA86}"/>
              </a:ext>
            </a:extLst>
          </p:cNvPr>
          <p:cNvGrpSpPr/>
          <p:nvPr/>
        </p:nvGrpSpPr>
        <p:grpSpPr>
          <a:xfrm>
            <a:off x="7455877" y="4684542"/>
            <a:ext cx="4065563" cy="1277812"/>
            <a:chOff x="7455877" y="4684542"/>
            <a:chExt cx="4065563" cy="1277812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A9D4F34B-2D93-4C32-BF2C-155F7E0CD7C3}"/>
                </a:ext>
              </a:extLst>
            </p:cNvPr>
            <p:cNvGrpSpPr/>
            <p:nvPr/>
          </p:nvGrpSpPr>
          <p:grpSpPr>
            <a:xfrm>
              <a:off x="7455877" y="4684542"/>
              <a:ext cx="1505243" cy="1277812"/>
              <a:chOff x="7610621" y="4806812"/>
              <a:chExt cx="1350499" cy="1155542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21DA7FDC-A958-4A9B-80A6-8861A45B7D95}"/>
                  </a:ext>
                </a:extLst>
              </p:cNvPr>
              <p:cNvCxnSpPr/>
              <p:nvPr/>
            </p:nvCxnSpPr>
            <p:spPr>
              <a:xfrm>
                <a:off x="7610621" y="4806812"/>
                <a:ext cx="1350499" cy="52643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A628EF49-17FF-4721-A86C-0528046E6E0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610621" y="5333247"/>
                <a:ext cx="1350499" cy="62910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09B3F6E9-7B5E-4222-AE4C-E03E2F269FEB}"/>
                </a:ext>
              </a:extLst>
            </p:cNvPr>
            <p:cNvSpPr/>
            <p:nvPr/>
          </p:nvSpPr>
          <p:spPr>
            <a:xfrm>
              <a:off x="8961120" y="4684542"/>
              <a:ext cx="2560320" cy="125202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rgbClr val="3C2925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Final Assimilation</a:t>
              </a:r>
              <a:endParaRPr lang="en-IN" sz="2400" b="1" dirty="0">
                <a:solidFill>
                  <a:srgbClr val="3C292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97ABDC3-C76E-40CA-93BA-A67ED1BA8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6600" b="1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Process</a:t>
            </a:r>
            <a:endParaRPr lang="en-IN" sz="66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EE5ABD9-B841-4847-8327-E6818339A2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7116086"/>
              </p:ext>
            </p:extLst>
          </p:nvPr>
        </p:nvGraphicFramePr>
        <p:xfrm>
          <a:off x="542779" y="1873569"/>
          <a:ext cx="7067843" cy="8696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4678504-055B-483F-BA97-14423E43FA99}"/>
              </a:ext>
            </a:extLst>
          </p:cNvPr>
          <p:cNvSpPr txBox="1"/>
          <p:nvPr/>
        </p:nvSpPr>
        <p:spPr>
          <a:xfrm>
            <a:off x="542779" y="1506022"/>
            <a:ext cx="3756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 CARAMEL BALLS</a:t>
            </a:r>
            <a:endParaRPr lang="en-IN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B4B86738-3066-4557-A48C-3C23EB1C96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0946404"/>
              </p:ext>
            </p:extLst>
          </p:nvPr>
        </p:nvGraphicFramePr>
        <p:xfrm>
          <a:off x="542779" y="3124816"/>
          <a:ext cx="7067843" cy="8696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AFACC431-2081-44CF-85B3-5A2018CCC3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2206312"/>
              </p:ext>
            </p:extLst>
          </p:nvPr>
        </p:nvGraphicFramePr>
        <p:xfrm>
          <a:off x="542778" y="4371997"/>
          <a:ext cx="7067843" cy="8696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C8376890-01E0-496A-A1DD-0DEEC6E3E6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333322"/>
              </p:ext>
            </p:extLst>
          </p:nvPr>
        </p:nvGraphicFramePr>
        <p:xfrm>
          <a:off x="542779" y="5623244"/>
          <a:ext cx="7067843" cy="8696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309A581-6F49-4BD3-B444-1F3C59A346D9}"/>
              </a:ext>
            </a:extLst>
          </p:cNvPr>
          <p:cNvSpPr txBox="1"/>
          <p:nvPr/>
        </p:nvSpPr>
        <p:spPr>
          <a:xfrm>
            <a:off x="542778" y="2835937"/>
            <a:ext cx="3756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CARAMEL CRACKERS</a:t>
            </a:r>
            <a:endParaRPr lang="en-IN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8973DA-64AB-472F-B987-1FF418357344}"/>
              </a:ext>
            </a:extLst>
          </p:cNvPr>
          <p:cNvSpPr txBox="1"/>
          <p:nvPr/>
        </p:nvSpPr>
        <p:spPr>
          <a:xfrm>
            <a:off x="542778" y="4084592"/>
            <a:ext cx="4043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VANILLA ICE_CREAM </a:t>
            </a:r>
            <a:r>
              <a:rPr lang="en-IN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</a:t>
            </a:r>
            <a:r>
              <a:rPr lang="en-IN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Bylund</a:t>
            </a:r>
            <a:r>
              <a:rPr lang="en-IN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2003)</a:t>
            </a:r>
            <a:r>
              <a:rPr lang="en-US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en-IN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A63F0A1-7418-44F3-8D9F-BEC538EED127}"/>
              </a:ext>
            </a:extLst>
          </p:cNvPr>
          <p:cNvSpPr txBox="1"/>
          <p:nvPr/>
        </p:nvSpPr>
        <p:spPr>
          <a:xfrm>
            <a:off x="542778" y="5333247"/>
            <a:ext cx="3756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CHOCOLATE COVERING</a:t>
            </a:r>
            <a:endParaRPr lang="en-IN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416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7" name="Group 1046">
            <a:extLst>
              <a:ext uri="{FF2B5EF4-FFF2-40B4-BE49-F238E27FC236}">
                <a16:creationId xmlns:a16="http://schemas.microsoft.com/office/drawing/2014/main" id="{B9245335-5CDB-4E3A-BA97-FFFBA9D4A54F}"/>
              </a:ext>
            </a:extLst>
          </p:cNvPr>
          <p:cNvGrpSpPr/>
          <p:nvPr/>
        </p:nvGrpSpPr>
        <p:grpSpPr>
          <a:xfrm>
            <a:off x="0" y="0"/>
            <a:ext cx="12127006" cy="6858000"/>
            <a:chOff x="0" y="0"/>
            <a:chExt cx="12127006" cy="6858000"/>
          </a:xfrm>
        </p:grpSpPr>
        <p:grpSp>
          <p:nvGrpSpPr>
            <p:cNvPr id="1044" name="Group 1043">
              <a:extLst>
                <a:ext uri="{FF2B5EF4-FFF2-40B4-BE49-F238E27FC236}">
                  <a16:creationId xmlns:a16="http://schemas.microsoft.com/office/drawing/2014/main" id="{D61AEA33-794D-41E1-B1AC-F890416D9181}"/>
                </a:ext>
              </a:extLst>
            </p:cNvPr>
            <p:cNvGrpSpPr/>
            <p:nvPr/>
          </p:nvGrpSpPr>
          <p:grpSpPr>
            <a:xfrm>
              <a:off x="0" y="0"/>
              <a:ext cx="11151437" cy="6858000"/>
              <a:chOff x="0" y="0"/>
              <a:chExt cx="11151437" cy="6858000"/>
            </a:xfrm>
          </p:grpSpPr>
          <p:grpSp>
            <p:nvGrpSpPr>
              <p:cNvPr id="1032" name="Group 1031">
                <a:extLst>
                  <a:ext uri="{FF2B5EF4-FFF2-40B4-BE49-F238E27FC236}">
                    <a16:creationId xmlns:a16="http://schemas.microsoft.com/office/drawing/2014/main" id="{45862722-BDF7-454F-A6BD-6D73B42D01B5}"/>
                  </a:ext>
                </a:extLst>
              </p:cNvPr>
              <p:cNvGrpSpPr/>
              <p:nvPr/>
            </p:nvGrpSpPr>
            <p:grpSpPr>
              <a:xfrm>
                <a:off x="0" y="0"/>
                <a:ext cx="11151437" cy="6858000"/>
                <a:chOff x="0" y="0"/>
                <a:chExt cx="11151437" cy="6858000"/>
              </a:xfrm>
            </p:grpSpPr>
            <p:grpSp>
              <p:nvGrpSpPr>
                <p:cNvPr id="1030" name="Group 1029">
                  <a:extLst>
                    <a:ext uri="{FF2B5EF4-FFF2-40B4-BE49-F238E27FC236}">
                      <a16:creationId xmlns:a16="http://schemas.microsoft.com/office/drawing/2014/main" id="{B22A333C-CA56-49BE-AD65-C619C016CD15}"/>
                    </a:ext>
                  </a:extLst>
                </p:cNvPr>
                <p:cNvGrpSpPr/>
                <p:nvPr/>
              </p:nvGrpSpPr>
              <p:grpSpPr>
                <a:xfrm>
                  <a:off x="0" y="0"/>
                  <a:ext cx="11151437" cy="6858000"/>
                  <a:chOff x="0" y="0"/>
                  <a:chExt cx="11151437" cy="6858000"/>
                </a:xfrm>
              </p:grpSpPr>
              <p:grpSp>
                <p:nvGrpSpPr>
                  <p:cNvPr id="27" name="Group 26">
                    <a:extLst>
                      <a:ext uri="{FF2B5EF4-FFF2-40B4-BE49-F238E27FC236}">
                        <a16:creationId xmlns:a16="http://schemas.microsoft.com/office/drawing/2014/main" id="{5BC11641-A788-4332-9A74-ACA9316264A0}"/>
                      </a:ext>
                    </a:extLst>
                  </p:cNvPr>
                  <p:cNvGrpSpPr/>
                  <p:nvPr/>
                </p:nvGrpSpPr>
                <p:grpSpPr>
                  <a:xfrm>
                    <a:off x="5955323" y="1008463"/>
                    <a:ext cx="5196114" cy="3715657"/>
                    <a:chOff x="5955323" y="1008463"/>
                    <a:chExt cx="5196114" cy="3715657"/>
                  </a:xfrm>
                </p:grpSpPr>
                <p:sp>
                  <p:nvSpPr>
                    <p:cNvPr id="4" name="Rectangle 3">
                      <a:extLst>
                        <a:ext uri="{FF2B5EF4-FFF2-40B4-BE49-F238E27FC236}">
                          <a16:creationId xmlns:a16="http://schemas.microsoft.com/office/drawing/2014/main" id="{A7205C66-ADDF-416A-BF2E-8C33299431C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955323" y="1008463"/>
                      <a:ext cx="5196114" cy="3715657"/>
                    </a:xfrm>
                    <a:prstGeom prst="rect">
                      <a:avLst/>
                    </a:prstGeom>
                    <a:solidFill>
                      <a:srgbClr val="F4F4F4"/>
                    </a:solidFill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/>
                    </a:p>
                  </p:txBody>
                </p:sp>
                <p:grpSp>
                  <p:nvGrpSpPr>
                    <p:cNvPr id="26" name="Group 25">
                      <a:extLst>
                        <a:ext uri="{FF2B5EF4-FFF2-40B4-BE49-F238E27FC236}">
                          <a16:creationId xmlns:a16="http://schemas.microsoft.com/office/drawing/2014/main" id="{784A6B73-CD59-4DBF-8A84-8A52CA8B51EE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343558" y="1656469"/>
                      <a:ext cx="2419643" cy="2419643"/>
                      <a:chOff x="7343558" y="1656469"/>
                      <a:chExt cx="2419643" cy="2419643"/>
                    </a:xfrm>
                  </p:grpSpPr>
                  <p:grpSp>
                    <p:nvGrpSpPr>
                      <p:cNvPr id="25" name="Group 24">
                        <a:extLst>
                          <a:ext uri="{FF2B5EF4-FFF2-40B4-BE49-F238E27FC236}">
                            <a16:creationId xmlns:a16="http://schemas.microsoft.com/office/drawing/2014/main" id="{F1873F9D-2A91-4DD5-AAE4-99439833A095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7343558" y="1656469"/>
                        <a:ext cx="2419643" cy="2419643"/>
                        <a:chOff x="7343558" y="1656469"/>
                        <a:chExt cx="2419643" cy="2419643"/>
                      </a:xfrm>
                    </p:grpSpPr>
                    <p:grpSp>
                      <p:nvGrpSpPr>
                        <p:cNvPr id="24" name="Group 23">
                          <a:extLst>
                            <a:ext uri="{FF2B5EF4-FFF2-40B4-BE49-F238E27FC236}">
                              <a16:creationId xmlns:a16="http://schemas.microsoft.com/office/drawing/2014/main" id="{E2E1D87D-6841-4D50-A5E8-1C45DBF6E12E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7343558" y="1656469"/>
                          <a:ext cx="2419643" cy="2419643"/>
                          <a:chOff x="7343558" y="1656469"/>
                          <a:chExt cx="2419643" cy="2419643"/>
                        </a:xfrm>
                      </p:grpSpPr>
                      <p:grpSp>
                        <p:nvGrpSpPr>
                          <p:cNvPr id="14" name="Group 13">
                            <a:extLst>
                              <a:ext uri="{FF2B5EF4-FFF2-40B4-BE49-F238E27FC236}">
                                <a16:creationId xmlns:a16="http://schemas.microsoft.com/office/drawing/2014/main" id="{BD19F121-AD47-4582-BACF-661D15D44827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7343558" y="1656469"/>
                            <a:ext cx="2419643" cy="2419643"/>
                            <a:chOff x="7484235" y="2219177"/>
                            <a:chExt cx="2419643" cy="2419643"/>
                          </a:xfrm>
                        </p:grpSpPr>
                        <p:grpSp>
                          <p:nvGrpSpPr>
                            <p:cNvPr id="7" name="Group 6">
                              <a:extLst>
                                <a:ext uri="{FF2B5EF4-FFF2-40B4-BE49-F238E27FC236}">
                                  <a16:creationId xmlns:a16="http://schemas.microsoft.com/office/drawing/2014/main" id="{C8173509-19A2-41EF-8973-6AC9048F81FF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7484235" y="2219177"/>
                              <a:ext cx="2419643" cy="2419643"/>
                              <a:chOff x="7484235" y="2219177"/>
                              <a:chExt cx="2419643" cy="2419643"/>
                            </a:xfrm>
                          </p:grpSpPr>
                          <p:sp>
                            <p:nvSpPr>
                              <p:cNvPr id="5" name="Oval 4">
                                <a:extLst>
                                  <a:ext uri="{FF2B5EF4-FFF2-40B4-BE49-F238E27FC236}">
                                    <a16:creationId xmlns:a16="http://schemas.microsoft.com/office/drawing/2014/main" id="{F48A388E-E588-4F00-ADCC-88EF08AE01BD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7484235" y="2219177"/>
                                <a:ext cx="2419643" cy="2419643"/>
                              </a:xfrm>
                              <a:prstGeom prst="ellipse">
                                <a:avLst/>
                              </a:prstGeom>
                              <a:solidFill>
                                <a:srgbClr val="FAF7F8"/>
                              </a:solidFill>
                              <a:ln w="57150">
                                <a:solidFill>
                                  <a:srgbClr val="72464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en-IN"/>
                              </a:p>
                            </p:txBody>
                          </p:sp>
                          <p:sp>
                            <p:nvSpPr>
                              <p:cNvPr id="6" name="Oval 5">
                                <a:extLst>
                                  <a:ext uri="{FF2B5EF4-FFF2-40B4-BE49-F238E27FC236}">
                                    <a16:creationId xmlns:a16="http://schemas.microsoft.com/office/drawing/2014/main" id="{E5698D48-BB04-4858-9707-4ECBB6080E0A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8145194" y="2630659"/>
                                <a:ext cx="154744" cy="154744"/>
                              </a:xfrm>
                              <a:prstGeom prst="ellipse">
                                <a:avLst/>
                              </a:prstGeom>
                              <a:solidFill>
                                <a:srgbClr val="523531"/>
                              </a:solidFill>
                              <a:ln>
                                <a:solidFill>
                                  <a:srgbClr val="52353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en-IN"/>
                              </a:p>
                            </p:txBody>
                          </p:sp>
                          <p:sp>
                            <p:nvSpPr>
                              <p:cNvPr id="9" name="Oval 8">
                                <a:extLst>
                                  <a:ext uri="{FF2B5EF4-FFF2-40B4-BE49-F238E27FC236}">
                                    <a16:creationId xmlns:a16="http://schemas.microsoft.com/office/drawing/2014/main" id="{0C910DD8-2EC1-4560-9598-3632DDC30A44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8708123" y="3031585"/>
                                <a:ext cx="154744" cy="154744"/>
                              </a:xfrm>
                              <a:prstGeom prst="ellipse">
                                <a:avLst/>
                              </a:prstGeom>
                              <a:solidFill>
                                <a:srgbClr val="523531"/>
                              </a:solidFill>
                              <a:ln>
                                <a:solidFill>
                                  <a:srgbClr val="52353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en-IN"/>
                              </a:p>
                            </p:txBody>
                          </p:sp>
                          <p:sp>
                            <p:nvSpPr>
                              <p:cNvPr id="10" name="Oval 9">
                                <a:extLst>
                                  <a:ext uri="{FF2B5EF4-FFF2-40B4-BE49-F238E27FC236}">
                                    <a16:creationId xmlns:a16="http://schemas.microsoft.com/office/drawing/2014/main" id="{A9B3BBB5-2BC7-4EB3-A3EB-79E91701D6BA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184080" y="3428998"/>
                                <a:ext cx="154744" cy="154744"/>
                              </a:xfrm>
                              <a:prstGeom prst="ellipse">
                                <a:avLst/>
                              </a:prstGeom>
                              <a:solidFill>
                                <a:srgbClr val="523531"/>
                              </a:solidFill>
                              <a:ln>
                                <a:solidFill>
                                  <a:srgbClr val="52353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en-IN"/>
                              </a:p>
                            </p:txBody>
                          </p:sp>
                          <p:sp>
                            <p:nvSpPr>
                              <p:cNvPr id="12" name="Oval 11">
                                <a:extLst>
                                  <a:ext uri="{FF2B5EF4-FFF2-40B4-BE49-F238E27FC236}">
                                    <a16:creationId xmlns:a16="http://schemas.microsoft.com/office/drawing/2014/main" id="{2FF3869A-AF69-474A-905B-BAE2320FCE05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8785495" y="3921365"/>
                                <a:ext cx="154744" cy="154744"/>
                              </a:xfrm>
                              <a:prstGeom prst="ellipse">
                                <a:avLst/>
                              </a:prstGeom>
                              <a:solidFill>
                                <a:srgbClr val="523531"/>
                              </a:solidFill>
                              <a:ln>
                                <a:solidFill>
                                  <a:srgbClr val="52353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en-IN"/>
                              </a:p>
                            </p:txBody>
                          </p:sp>
                          <p:sp>
                            <p:nvSpPr>
                              <p:cNvPr id="13" name="Oval 12">
                                <a:extLst>
                                  <a:ext uri="{FF2B5EF4-FFF2-40B4-BE49-F238E27FC236}">
                                    <a16:creationId xmlns:a16="http://schemas.microsoft.com/office/drawing/2014/main" id="{3791AA95-5FDA-4025-A72C-79BF1E5D02F8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8057493" y="3917854"/>
                                <a:ext cx="154744" cy="154744"/>
                              </a:xfrm>
                              <a:prstGeom prst="ellipse">
                                <a:avLst/>
                              </a:prstGeom>
                              <a:solidFill>
                                <a:srgbClr val="523531"/>
                              </a:solidFill>
                              <a:ln>
                                <a:solidFill>
                                  <a:srgbClr val="52353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en-IN"/>
                              </a:p>
                            </p:txBody>
                          </p:sp>
                        </p:grpSp>
                        <p:sp>
                          <p:nvSpPr>
                            <p:cNvPr id="8" name="Oval 7">
                              <a:extLst>
                                <a:ext uri="{FF2B5EF4-FFF2-40B4-BE49-F238E27FC236}">
                                  <a16:creationId xmlns:a16="http://schemas.microsoft.com/office/drawing/2014/main" id="{6E4C9164-AF3F-4A42-A694-EEDB950CE4C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8067822" y="3274254"/>
                              <a:ext cx="154744" cy="154744"/>
                            </a:xfrm>
                            <a:prstGeom prst="ellipse">
                              <a:avLst/>
                            </a:prstGeom>
                            <a:solidFill>
                              <a:srgbClr val="523531"/>
                            </a:solidFill>
                            <a:ln>
                              <a:solidFill>
                                <a:srgbClr val="52353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en-IN"/>
                            </a:p>
                          </p:txBody>
                        </p:sp>
                      </p:grpSp>
                      <p:sp>
                        <p:nvSpPr>
                          <p:cNvPr id="16" name="Flowchart: Decision 15">
                            <a:extLst>
                              <a:ext uri="{FF2B5EF4-FFF2-40B4-BE49-F238E27FC236}">
                                <a16:creationId xmlns:a16="http://schemas.microsoft.com/office/drawing/2014/main" id="{D6970EED-F237-4B06-BC76-4C88819B11CF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8980098" y="2025537"/>
                            <a:ext cx="126609" cy="84828"/>
                          </a:xfrm>
                          <a:prstGeom prst="flowChartDecision">
                            <a:avLst/>
                          </a:prstGeom>
                          <a:solidFill>
                            <a:srgbClr val="3C2925"/>
                          </a:solidFill>
                          <a:ln>
                            <a:solidFill>
                              <a:srgbClr val="3C2925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IN"/>
                          </a:p>
                        </p:txBody>
                      </p:sp>
                      <p:sp>
                        <p:nvSpPr>
                          <p:cNvPr id="18" name="Flowchart: Decision 17">
                            <a:extLst>
                              <a:ext uri="{FF2B5EF4-FFF2-40B4-BE49-F238E27FC236}">
                                <a16:creationId xmlns:a16="http://schemas.microsoft.com/office/drawing/2014/main" id="{FBED2CBC-50DC-45DD-96D2-90D0EE5EF2C9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 rot="5029780">
                            <a:off x="8408430" y="2247778"/>
                            <a:ext cx="126609" cy="84828"/>
                          </a:xfrm>
                          <a:prstGeom prst="flowChartDecision">
                            <a:avLst/>
                          </a:prstGeom>
                          <a:solidFill>
                            <a:srgbClr val="3C2925"/>
                          </a:solidFill>
                          <a:ln>
                            <a:solidFill>
                              <a:srgbClr val="3C2925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IN"/>
                          </a:p>
                        </p:txBody>
                      </p:sp>
                      <p:sp>
                        <p:nvSpPr>
                          <p:cNvPr id="19" name="Flowchart: Decision 18">
                            <a:extLst>
                              <a:ext uri="{FF2B5EF4-FFF2-40B4-BE49-F238E27FC236}">
                                <a16:creationId xmlns:a16="http://schemas.microsoft.com/office/drawing/2014/main" id="{8000913D-ED2D-41AB-ACD8-F1A04AF5955D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 rot="3769450">
                            <a:off x="8188036" y="3046117"/>
                            <a:ext cx="126609" cy="84828"/>
                          </a:xfrm>
                          <a:prstGeom prst="flowChartDecision">
                            <a:avLst/>
                          </a:prstGeom>
                          <a:solidFill>
                            <a:srgbClr val="3C2925"/>
                          </a:solidFill>
                          <a:ln>
                            <a:solidFill>
                              <a:srgbClr val="3C2925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IN"/>
                          </a:p>
                        </p:txBody>
                      </p:sp>
                      <p:sp>
                        <p:nvSpPr>
                          <p:cNvPr id="20" name="Flowchart: Decision 19">
                            <a:extLst>
                              <a:ext uri="{FF2B5EF4-FFF2-40B4-BE49-F238E27FC236}">
                                <a16:creationId xmlns:a16="http://schemas.microsoft.com/office/drawing/2014/main" id="{38D41EA5-A2E3-4667-932C-490184506E1D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 rot="3769450">
                            <a:off x="7662891" y="2428147"/>
                            <a:ext cx="126609" cy="84828"/>
                          </a:xfrm>
                          <a:prstGeom prst="flowChartDecision">
                            <a:avLst/>
                          </a:prstGeom>
                          <a:solidFill>
                            <a:srgbClr val="3C2925"/>
                          </a:solidFill>
                          <a:ln>
                            <a:solidFill>
                              <a:srgbClr val="3C2925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IN"/>
                          </a:p>
                        </p:txBody>
                      </p:sp>
                      <p:sp>
                        <p:nvSpPr>
                          <p:cNvPr id="22" name="Flowchart: Decision 21">
                            <a:extLst>
                              <a:ext uri="{FF2B5EF4-FFF2-40B4-BE49-F238E27FC236}">
                                <a16:creationId xmlns:a16="http://schemas.microsoft.com/office/drawing/2014/main" id="{4DDC3498-AA71-4267-A6BE-FC6DBC49FEAC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 rot="3769450">
                            <a:off x="8962911" y="3430471"/>
                            <a:ext cx="126609" cy="84828"/>
                          </a:xfrm>
                          <a:prstGeom prst="flowChartDecision">
                            <a:avLst/>
                          </a:prstGeom>
                          <a:solidFill>
                            <a:srgbClr val="3C2925"/>
                          </a:solidFill>
                          <a:ln>
                            <a:solidFill>
                              <a:srgbClr val="3C2925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IN"/>
                          </a:p>
                        </p:txBody>
                      </p:sp>
                    </p:grpSp>
                    <p:sp>
                      <p:nvSpPr>
                        <p:cNvPr id="21" name="Flowchart: Decision 20">
                          <a:extLst>
                            <a:ext uri="{FF2B5EF4-FFF2-40B4-BE49-F238E27FC236}">
                              <a16:creationId xmlns:a16="http://schemas.microsoft.com/office/drawing/2014/main" id="{846E36D8-3A8D-429F-9243-3BCE2F9D38FA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rot="3769450">
                          <a:off x="9068198" y="2563836"/>
                          <a:ext cx="126609" cy="84828"/>
                        </a:xfrm>
                        <a:prstGeom prst="flowChartDecision">
                          <a:avLst/>
                        </a:prstGeom>
                        <a:solidFill>
                          <a:srgbClr val="3C2925"/>
                        </a:solidFill>
                        <a:ln>
                          <a:solidFill>
                            <a:srgbClr val="3C2925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IN"/>
                        </a:p>
                      </p:txBody>
                    </p:sp>
                  </p:grpSp>
                  <p:sp>
                    <p:nvSpPr>
                      <p:cNvPr id="23" name="Flowchart: Decision 22">
                        <a:extLst>
                          <a:ext uri="{FF2B5EF4-FFF2-40B4-BE49-F238E27FC236}">
                            <a16:creationId xmlns:a16="http://schemas.microsoft.com/office/drawing/2014/main" id="{13641FD4-FCDA-465C-AE36-5D865AD7FA3A}"/>
                          </a:ext>
                        </a:extLst>
                      </p:cNvPr>
                      <p:cNvSpPr/>
                      <p:nvPr/>
                    </p:nvSpPr>
                    <p:spPr>
                      <a:xfrm rot="8957957">
                        <a:off x="8332342" y="3624634"/>
                        <a:ext cx="126609" cy="84828"/>
                      </a:xfrm>
                      <a:prstGeom prst="flowChartDecision">
                        <a:avLst/>
                      </a:prstGeom>
                      <a:solidFill>
                        <a:srgbClr val="3C2925"/>
                      </a:solidFill>
                      <a:ln>
                        <a:solidFill>
                          <a:srgbClr val="3C2925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IN"/>
                      </a:p>
                    </p:txBody>
                  </p:sp>
                </p:grpSp>
              </p:grpSp>
              <p:grpSp>
                <p:nvGrpSpPr>
                  <p:cNvPr id="1029" name="Group 1028">
                    <a:extLst>
                      <a:ext uri="{FF2B5EF4-FFF2-40B4-BE49-F238E27FC236}">
                        <a16:creationId xmlns:a16="http://schemas.microsoft.com/office/drawing/2014/main" id="{385A04B0-19A4-4A99-92B8-0BE6AE6A594E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0"/>
                    <a:ext cx="5961729" cy="6858000"/>
                    <a:chOff x="0" y="0"/>
                    <a:chExt cx="5961729" cy="6858000"/>
                  </a:xfrm>
                </p:grpSpPr>
                <p:grpSp>
                  <p:nvGrpSpPr>
                    <p:cNvPr id="1024" name="Group 1023">
                      <a:extLst>
                        <a:ext uri="{FF2B5EF4-FFF2-40B4-BE49-F238E27FC236}">
                          <a16:creationId xmlns:a16="http://schemas.microsoft.com/office/drawing/2014/main" id="{A5560308-DC92-4410-B03C-09E742194D6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0" y="0"/>
                      <a:ext cx="5961729" cy="6858000"/>
                      <a:chOff x="0" y="0"/>
                      <a:chExt cx="5961729" cy="6858000"/>
                    </a:xfrm>
                  </p:grpSpPr>
                  <p:pic>
                    <p:nvPicPr>
                      <p:cNvPr id="1026" name="Picture 2" descr="Dark Chocolate Covered Energy Bites - SueBee Homemaker">
                        <a:extLst>
                          <a:ext uri="{FF2B5EF4-FFF2-40B4-BE49-F238E27FC236}">
                            <a16:creationId xmlns:a16="http://schemas.microsoft.com/office/drawing/2014/main" id="{07D6DE61-0941-43B8-8AB5-291A0698834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4572000" cy="685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  <p:cxnSp>
                    <p:nvCxnSpPr>
                      <p:cNvPr id="31" name="Straight Connector 30">
                        <a:extLst>
                          <a:ext uri="{FF2B5EF4-FFF2-40B4-BE49-F238E27FC236}">
                            <a16:creationId xmlns:a16="http://schemas.microsoft.com/office/drawing/2014/main" id="{CD27BA91-FDB1-4D90-AEE4-D3AF83180CCA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3516923" y="1009555"/>
                        <a:ext cx="2444806" cy="3056008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028" name="Straight Connector 1027">
                      <a:extLst>
                        <a:ext uri="{FF2B5EF4-FFF2-40B4-BE49-F238E27FC236}">
                          <a16:creationId xmlns:a16="http://schemas.microsoft.com/office/drawing/2014/main" id="{C8023E91-3C56-48C9-B29A-E277A40E04E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3629465" y="4724120"/>
                      <a:ext cx="2325858" cy="452791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1031" name="TextBox 1030">
                  <a:extLst>
                    <a:ext uri="{FF2B5EF4-FFF2-40B4-BE49-F238E27FC236}">
                      <a16:creationId xmlns:a16="http://schemas.microsoft.com/office/drawing/2014/main" id="{B26A3554-42F3-4D4A-89B6-0F4211FB6B10}"/>
                    </a:ext>
                  </a:extLst>
                </p:cNvPr>
                <p:cNvSpPr txBox="1"/>
                <p:nvPr/>
              </p:nvSpPr>
              <p:spPr>
                <a:xfrm>
                  <a:off x="6478173" y="1023892"/>
                  <a:ext cx="423437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CROSS-SECTION VIEW</a:t>
                  </a:r>
                  <a:endParaRPr lang="en-IN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038" name="Group 1037">
                <a:extLst>
                  <a:ext uri="{FF2B5EF4-FFF2-40B4-BE49-F238E27FC236}">
                    <a16:creationId xmlns:a16="http://schemas.microsoft.com/office/drawing/2014/main" id="{29A976C4-09E2-4A79-A9FA-DF0F78DF4F76}"/>
                  </a:ext>
                </a:extLst>
              </p:cNvPr>
              <p:cNvGrpSpPr/>
              <p:nvPr/>
            </p:nvGrpSpPr>
            <p:grpSpPr>
              <a:xfrm>
                <a:off x="4422387" y="2852222"/>
                <a:ext cx="4234375" cy="2618184"/>
                <a:chOff x="4422387" y="2852222"/>
                <a:chExt cx="4234375" cy="2618184"/>
              </a:xfrm>
            </p:grpSpPr>
            <p:grpSp>
              <p:nvGrpSpPr>
                <p:cNvPr id="1037" name="Group 1036">
                  <a:extLst>
                    <a:ext uri="{FF2B5EF4-FFF2-40B4-BE49-F238E27FC236}">
                      <a16:creationId xmlns:a16="http://schemas.microsoft.com/office/drawing/2014/main" id="{4DABAC9F-0F19-48F8-8139-8C793E8A51E5}"/>
                    </a:ext>
                  </a:extLst>
                </p:cNvPr>
                <p:cNvGrpSpPr/>
                <p:nvPr/>
              </p:nvGrpSpPr>
              <p:grpSpPr>
                <a:xfrm>
                  <a:off x="6499274" y="2852222"/>
                  <a:ext cx="844284" cy="2335241"/>
                  <a:chOff x="6499274" y="2852222"/>
                  <a:chExt cx="844284" cy="2335241"/>
                </a:xfrm>
              </p:grpSpPr>
              <p:cxnSp>
                <p:nvCxnSpPr>
                  <p:cNvPr id="1034" name="Straight Connector 1033">
                    <a:extLst>
                      <a:ext uri="{FF2B5EF4-FFF2-40B4-BE49-F238E27FC236}">
                        <a16:creationId xmlns:a16="http://schemas.microsoft.com/office/drawing/2014/main" id="{D49B882F-1EB1-4937-906E-5A3A6F7C09DA}"/>
                      </a:ext>
                    </a:extLst>
                  </p:cNvPr>
                  <p:cNvCxnSpPr>
                    <a:stCxn id="5" idx="2"/>
                  </p:cNvCxnSpPr>
                  <p:nvPr/>
                </p:nvCxnSpPr>
                <p:spPr>
                  <a:xfrm flipH="1" flipV="1">
                    <a:off x="6499274" y="2855742"/>
                    <a:ext cx="844284" cy="1054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36" name="Straight Arrow Connector 1035">
                    <a:extLst>
                      <a:ext uri="{FF2B5EF4-FFF2-40B4-BE49-F238E27FC236}">
                        <a16:creationId xmlns:a16="http://schemas.microsoft.com/office/drawing/2014/main" id="{81D1076A-4149-4EF9-9D59-D6B617FC9701}"/>
                      </a:ext>
                    </a:extLst>
                  </p:cNvPr>
                  <p:cNvCxnSpPr/>
                  <p:nvPr/>
                </p:nvCxnSpPr>
                <p:spPr>
                  <a:xfrm>
                    <a:off x="6503112" y="2852222"/>
                    <a:ext cx="0" cy="2335241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6764E6AD-73D9-4242-A39B-3C44F8C6DA81}"/>
                    </a:ext>
                  </a:extLst>
                </p:cNvPr>
                <p:cNvSpPr txBox="1"/>
                <p:nvPr/>
              </p:nvSpPr>
              <p:spPr>
                <a:xfrm>
                  <a:off x="4422387" y="5101074"/>
                  <a:ext cx="423437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CHOCOLATE COVERING</a:t>
                  </a:r>
                  <a:endParaRPr lang="en-IN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041" name="Group 1040">
                <a:extLst>
                  <a:ext uri="{FF2B5EF4-FFF2-40B4-BE49-F238E27FC236}">
                    <a16:creationId xmlns:a16="http://schemas.microsoft.com/office/drawing/2014/main" id="{A3CF05D5-0290-4E70-9776-42CC0B1260EC}"/>
                  </a:ext>
                </a:extLst>
              </p:cNvPr>
              <p:cNvGrpSpPr/>
              <p:nvPr/>
            </p:nvGrpSpPr>
            <p:grpSpPr>
              <a:xfrm>
                <a:off x="5809957" y="3667048"/>
                <a:ext cx="4234375" cy="2251293"/>
                <a:chOff x="5809957" y="3667048"/>
                <a:chExt cx="4234375" cy="2251293"/>
              </a:xfrm>
            </p:grpSpPr>
            <p:cxnSp>
              <p:nvCxnSpPr>
                <p:cNvPr id="1040" name="Straight Arrow Connector 1039">
                  <a:extLst>
                    <a:ext uri="{FF2B5EF4-FFF2-40B4-BE49-F238E27FC236}">
                      <a16:creationId xmlns:a16="http://schemas.microsoft.com/office/drawing/2014/main" id="{9D62702D-0E60-4A92-A2F5-B93C58DED85C}"/>
                    </a:ext>
                  </a:extLst>
                </p:cNvPr>
                <p:cNvCxnSpPr/>
                <p:nvPr/>
              </p:nvCxnSpPr>
              <p:spPr>
                <a:xfrm>
                  <a:off x="7927366" y="3667048"/>
                  <a:ext cx="0" cy="1927274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E2A87CDF-759A-460E-B241-114CC0949D88}"/>
                    </a:ext>
                  </a:extLst>
                </p:cNvPr>
                <p:cNvSpPr txBox="1"/>
                <p:nvPr/>
              </p:nvSpPr>
              <p:spPr>
                <a:xfrm>
                  <a:off x="5809957" y="5549009"/>
                  <a:ext cx="423437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VANILLA ICE-CREAM</a:t>
                  </a:r>
                  <a:endParaRPr lang="en-IN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043" name="Group 1042">
                <a:extLst>
                  <a:ext uri="{FF2B5EF4-FFF2-40B4-BE49-F238E27FC236}">
                    <a16:creationId xmlns:a16="http://schemas.microsoft.com/office/drawing/2014/main" id="{C4C5A3D1-3623-4851-8D01-195563006C66}"/>
                  </a:ext>
                </a:extLst>
              </p:cNvPr>
              <p:cNvGrpSpPr/>
              <p:nvPr/>
            </p:nvGrpSpPr>
            <p:grpSpPr>
              <a:xfrm>
                <a:off x="6748245" y="3523958"/>
                <a:ext cx="4234375" cy="1746375"/>
                <a:chOff x="6748245" y="3523958"/>
                <a:chExt cx="4234375" cy="1746375"/>
              </a:xfrm>
            </p:grpSpPr>
            <p:cxnSp>
              <p:nvCxnSpPr>
                <p:cNvPr id="52" name="Straight Arrow Connector 51">
                  <a:extLst>
                    <a:ext uri="{FF2B5EF4-FFF2-40B4-BE49-F238E27FC236}">
                      <a16:creationId xmlns:a16="http://schemas.microsoft.com/office/drawing/2014/main" id="{50875B69-F064-431F-B6DD-57712DC92BF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722190" y="3523958"/>
                  <a:ext cx="0" cy="1440625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52928954-53B4-449E-8047-18C47C67B6A1}"/>
                    </a:ext>
                  </a:extLst>
                </p:cNvPr>
                <p:cNvSpPr txBox="1"/>
                <p:nvPr/>
              </p:nvSpPr>
              <p:spPr>
                <a:xfrm>
                  <a:off x="6748245" y="4901001"/>
                  <a:ext cx="423437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SOFT CARAMEL</a:t>
                  </a:r>
                  <a:endParaRPr lang="en-IN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1046" name="Group 1045">
              <a:extLst>
                <a:ext uri="{FF2B5EF4-FFF2-40B4-BE49-F238E27FC236}">
                  <a16:creationId xmlns:a16="http://schemas.microsoft.com/office/drawing/2014/main" id="{6301931B-3AFC-4C96-88B6-C5D1610B2816}"/>
                </a:ext>
              </a:extLst>
            </p:cNvPr>
            <p:cNvGrpSpPr/>
            <p:nvPr/>
          </p:nvGrpSpPr>
          <p:grpSpPr>
            <a:xfrm>
              <a:off x="7892631" y="2576758"/>
              <a:ext cx="4234375" cy="3691586"/>
              <a:chOff x="7892631" y="2576758"/>
              <a:chExt cx="4234375" cy="3691586"/>
            </a:xfrm>
          </p:grpSpPr>
          <p:grpSp>
            <p:nvGrpSpPr>
              <p:cNvPr id="1045" name="Group 1044">
                <a:extLst>
                  <a:ext uri="{FF2B5EF4-FFF2-40B4-BE49-F238E27FC236}">
                    <a16:creationId xmlns:a16="http://schemas.microsoft.com/office/drawing/2014/main" id="{7716897F-9CF1-4D8B-BFEF-0E2565F46087}"/>
                  </a:ext>
                </a:extLst>
              </p:cNvPr>
              <p:cNvGrpSpPr/>
              <p:nvPr/>
            </p:nvGrpSpPr>
            <p:grpSpPr>
              <a:xfrm flipH="1">
                <a:off x="9169373" y="2576758"/>
                <a:ext cx="844284" cy="3341583"/>
                <a:chOff x="6651674" y="3004622"/>
                <a:chExt cx="844284" cy="2335241"/>
              </a:xfrm>
            </p:grpSpPr>
            <p:cxnSp>
              <p:nvCxnSpPr>
                <p:cNvPr id="57" name="Straight Connector 56">
                  <a:extLst>
                    <a:ext uri="{FF2B5EF4-FFF2-40B4-BE49-F238E27FC236}">
                      <a16:creationId xmlns:a16="http://schemas.microsoft.com/office/drawing/2014/main" id="{A6DAD648-099F-4BA3-8F6C-B256D7375FE6}"/>
                    </a:ext>
                  </a:extLst>
                </p:cNvPr>
                <p:cNvCxnSpPr/>
                <p:nvPr/>
              </p:nvCxnSpPr>
              <p:spPr>
                <a:xfrm flipH="1" flipV="1">
                  <a:off x="6651674" y="3008142"/>
                  <a:ext cx="844284" cy="1054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Arrow Connector 57">
                  <a:extLst>
                    <a:ext uri="{FF2B5EF4-FFF2-40B4-BE49-F238E27FC236}">
                      <a16:creationId xmlns:a16="http://schemas.microsoft.com/office/drawing/2014/main" id="{FF7EA06B-F5C6-4172-80AD-1D00D2B8C6D4}"/>
                    </a:ext>
                  </a:extLst>
                </p:cNvPr>
                <p:cNvCxnSpPr/>
                <p:nvPr/>
              </p:nvCxnSpPr>
              <p:spPr>
                <a:xfrm>
                  <a:off x="6655512" y="3004622"/>
                  <a:ext cx="0" cy="2335241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DE7D6FC4-7285-452D-BB19-2936069E8284}"/>
                  </a:ext>
                </a:extLst>
              </p:cNvPr>
              <p:cNvSpPr txBox="1"/>
              <p:nvPr/>
            </p:nvSpPr>
            <p:spPr>
              <a:xfrm>
                <a:off x="7892631" y="5899012"/>
                <a:ext cx="423437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CARAMEL CRACKERS</a:t>
                </a:r>
                <a:endParaRPr lang="en-IN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63" name="Title 1">
            <a:extLst>
              <a:ext uri="{FF2B5EF4-FFF2-40B4-BE49-F238E27FC236}">
                <a16:creationId xmlns:a16="http://schemas.microsoft.com/office/drawing/2014/main" id="{87453DBC-74EC-4EDA-B3F9-1A4AB4F59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5987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Picture</a:t>
            </a:r>
            <a:endParaRPr lang="en-IN" sz="6600" b="1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1" name="Text Box 2">
            <a:extLst>
              <a:ext uri="{FF2B5EF4-FFF2-40B4-BE49-F238E27FC236}">
                <a16:creationId xmlns:a16="http://schemas.microsoft.com/office/drawing/2014/main" id="{959729F0-BD33-455F-8529-06638FC663FB}"/>
              </a:ext>
            </a:extLst>
          </p:cNvPr>
          <p:cNvSpPr txBox="1"/>
          <p:nvPr/>
        </p:nvSpPr>
        <p:spPr>
          <a:xfrm>
            <a:off x="984524" y="6276565"/>
            <a:ext cx="3035355" cy="3429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</a:t>
            </a:r>
            <a:r>
              <a:rPr lang="en-US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SueBee</a:t>
            </a:r>
            <a:r>
              <a:rPr lang="en-US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Homemaker)</a:t>
            </a:r>
            <a:endParaRPr lang="en-IN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501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B7FEA-E80A-4D7C-B9F8-09BDB6606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	</a:t>
            </a:r>
            <a:r>
              <a:rPr lang="en-IN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SueBee</a:t>
            </a:r>
            <a:r>
              <a:rPr lang="en-IN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Homemaker. Dark Chocolate Covered Energy Bites. Available from: https://suebeehomemaker.com/dark-chocolate-covered-energy-bites/#comments, [Accessed on 23 November 2020].</a:t>
            </a:r>
          </a:p>
          <a:p>
            <a:r>
              <a:rPr lang="en-IN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	</a:t>
            </a:r>
            <a:r>
              <a:rPr lang="en-IN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Bylund</a:t>
            </a:r>
            <a:r>
              <a:rPr lang="en-IN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G., 2003. Dairy processing handbook. Tetra Pak Processing Systems AB.</a:t>
            </a:r>
          </a:p>
          <a:p>
            <a:r>
              <a:rPr lang="en-IN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3.	</a:t>
            </a:r>
            <a:r>
              <a:rPr lang="en-IN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Walstra</a:t>
            </a:r>
            <a:r>
              <a:rPr lang="en-IN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P., </a:t>
            </a:r>
            <a:r>
              <a:rPr lang="en-IN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Walstra</a:t>
            </a:r>
            <a:r>
              <a:rPr lang="en-IN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P., </a:t>
            </a:r>
            <a:r>
              <a:rPr lang="en-IN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Wouters</a:t>
            </a:r>
            <a:r>
              <a:rPr lang="en-IN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J.T. and </a:t>
            </a:r>
            <a:r>
              <a:rPr lang="en-IN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Geurts</a:t>
            </a:r>
            <a:r>
              <a:rPr lang="en-IN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T.J., 2005. Dairy science and technology. CRC press.</a:t>
            </a:r>
          </a:p>
          <a:p>
            <a:endParaRPr lang="en-IN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3E364F0-0E06-42D9-80F9-BCDB8EDB2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IN" sz="6600" b="1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References</a:t>
            </a:r>
            <a:endParaRPr lang="en-IN" sz="6600" dirty="0"/>
          </a:p>
        </p:txBody>
      </p:sp>
    </p:spTree>
    <p:extLst>
      <p:ext uri="{BB962C8B-B14F-4D97-AF65-F5344CB8AC3E}">
        <p14:creationId xmlns:p14="http://schemas.microsoft.com/office/powerpoint/2010/main" val="3889483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454</Words>
  <Application>Microsoft Office PowerPoint</Application>
  <PresentationFormat>Widescreen</PresentationFormat>
  <Paragraphs>80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Open Sans</vt:lpstr>
      <vt:lpstr>Times New Roman</vt:lpstr>
      <vt:lpstr>Office Theme</vt:lpstr>
      <vt:lpstr>PowerPoint Presentation</vt:lpstr>
      <vt:lpstr>Description</vt:lpstr>
      <vt:lpstr>Ingredients</vt:lpstr>
      <vt:lpstr>Process</vt:lpstr>
      <vt:lpstr>Picture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gautam kohli</dc:creator>
  <cp:lastModifiedBy>gautam kohli</cp:lastModifiedBy>
  <cp:revision>10</cp:revision>
  <dcterms:created xsi:type="dcterms:W3CDTF">2020-11-21T15:56:01Z</dcterms:created>
  <dcterms:modified xsi:type="dcterms:W3CDTF">2020-11-25T16:31:46Z</dcterms:modified>
</cp:coreProperties>
</file>