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3056-71F6-4150-92E0-AF50641505E0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53985-1559-4F21-8E72-C13B8DA52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8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Crispy Lithuanian Waffles with Dulce de 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Leche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Cream Filling</a:t>
            </a:r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sl-SI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https://www.meyerfoodblog.com/2017/01/24/crispy-lithuanian-waffles-dulce-de-leche-cream/</a:t>
            </a:r>
            <a:endParaRPr lang="en-GB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dirty="0" err="1" smtClean="0"/>
              <a:t>Crispy</a:t>
            </a:r>
            <a:r>
              <a:rPr lang="sl-SI" dirty="0" smtClean="0"/>
              <a:t> </a:t>
            </a:r>
            <a:r>
              <a:rPr lang="sl-SI" dirty="0" err="1" smtClean="0"/>
              <a:t>burger</a:t>
            </a:r>
            <a:r>
              <a:rPr lang="sl-SI" baseline="0" dirty="0" smtClean="0"/>
              <a:t> (?): http://www.onegreenplanet.org/vegan-recipe/crispy-chickpea-burger/ 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3985-1559-4F21-8E72-C13B8DA523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1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0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7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7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E29D-7640-49ED-AD64-6495B889B66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1F43-8FA3-4548-A46C-35748DD5F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44743" cy="2387600"/>
          </a:xfrm>
        </p:spPr>
        <p:txBody>
          <a:bodyPr>
            <a:normAutofit/>
          </a:bodyPr>
          <a:lstStyle/>
          <a:p>
            <a:r>
              <a:rPr lang="en-GB" b="1" dirty="0"/>
              <a:t>« But the crackling is superb »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800" dirty="0" smtClean="0"/>
              <a:t>NOTE BY NOTE DISH </a:t>
            </a:r>
            <a:r>
              <a:rPr lang="en-GB" sz="2800" dirty="0" smtClean="0"/>
              <a:t>Proposal</a:t>
            </a:r>
            <a:endParaRPr lang="en-GB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825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Tomaž Verdinek</a:t>
            </a:r>
            <a:endParaRPr lang="en-GB" dirty="0"/>
          </a:p>
        </p:txBody>
      </p:sp>
      <p:pic>
        <p:nvPicPr>
          <p:cNvPr id="1026" name="Picture 2" descr="http://food.fnr.sndimg.com/content/dam/images/food/fullset/2012/10/26/0/FNK_Healthy-Crunchy-Peanut-Butter-Thins_s4x3.jpg.rend.hgtvcom.616.462.suffix/13825419397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9" y="3509963"/>
            <a:ext cx="3405233" cy="25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430077" y="6128378"/>
            <a:ext cx="3979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http://food.fnr.sndimg.com/content/dam/images/food/fullset/2012/10/26/0/FNK_Healthy-Crunchy-Peanut-Butter-Thins_s4x3.jpg.rend.hgtvcom.616.462.suffix/1382541939773.jpeg</a:t>
            </a:r>
          </a:p>
        </p:txBody>
      </p:sp>
    </p:spTree>
    <p:extLst>
      <p:ext uri="{BB962C8B-B14F-4D97-AF65-F5344CB8AC3E}">
        <p14:creationId xmlns:p14="http://schemas.microsoft.com/office/powerpoint/2010/main" val="2798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The </a:t>
            </a:r>
            <a:r>
              <a:rPr lang="sl-SI" dirty="0" err="1" smtClean="0"/>
              <a:t>foods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are </a:t>
            </a:r>
            <a:r>
              <a:rPr lang="sl-SI" dirty="0" err="1" smtClean="0"/>
              <a:t>crackling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Consist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different</a:t>
            </a:r>
            <a:r>
              <a:rPr lang="sl-SI" sz="2400" dirty="0" smtClean="0"/>
              <a:t> </a:t>
            </a:r>
            <a:r>
              <a:rPr lang="sl-SI" sz="2400" dirty="0" err="1" smtClean="0"/>
              <a:t>crackling</a:t>
            </a:r>
            <a:r>
              <a:rPr lang="sl-SI" sz="2400" dirty="0" smtClean="0"/>
              <a:t> </a:t>
            </a:r>
            <a:r>
              <a:rPr lang="sl-SI" sz="2400" dirty="0" err="1" smtClean="0"/>
              <a:t>parts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Consist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crunchy</a:t>
            </a:r>
            <a:r>
              <a:rPr lang="sl-SI" sz="2400" dirty="0" smtClean="0"/>
              <a:t> </a:t>
            </a:r>
            <a:r>
              <a:rPr lang="sl-SI" sz="2400" dirty="0" err="1" smtClean="0"/>
              <a:t>particles</a:t>
            </a:r>
            <a:r>
              <a:rPr lang="sl-SI" sz="2400" dirty="0"/>
              <a:t> </a:t>
            </a:r>
            <a:r>
              <a:rPr lang="sl-SI" sz="2400" dirty="0" err="1" smtClean="0"/>
              <a:t>dispersed</a:t>
            </a:r>
            <a:r>
              <a:rPr lang="sl-SI" sz="2400" dirty="0" smtClean="0"/>
              <a:t> in a </a:t>
            </a:r>
            <a:r>
              <a:rPr lang="sl-SI" sz="2400" dirty="0" err="1" smtClean="0"/>
              <a:t>medium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hold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food</a:t>
            </a:r>
            <a:r>
              <a:rPr lang="sl-SI" sz="2400" dirty="0" smtClean="0"/>
              <a:t> in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hand</a:t>
            </a:r>
            <a:r>
              <a:rPr lang="sl-SI" sz="2400" dirty="0"/>
              <a:t> </a:t>
            </a:r>
            <a:r>
              <a:rPr lang="sl-SI" sz="2400" dirty="0" err="1" smtClean="0"/>
              <a:t>or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Simply</a:t>
            </a:r>
            <a:r>
              <a:rPr lang="sl-SI" sz="2400" dirty="0" smtClean="0"/>
              <a:t> </a:t>
            </a:r>
            <a:r>
              <a:rPr lang="sl-SI" sz="2400" dirty="0" err="1" smtClean="0"/>
              <a:t>eat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a </a:t>
            </a:r>
            <a:r>
              <a:rPr lang="sl-SI" sz="2400" dirty="0" err="1" smtClean="0"/>
              <a:t>spoon</a:t>
            </a:r>
            <a:endParaRPr lang="sl-SI" sz="2400" dirty="0" smtClean="0"/>
          </a:p>
        </p:txBody>
      </p:sp>
      <p:pic>
        <p:nvPicPr>
          <p:cNvPr id="2050" name="Picture 2" descr="Rezultat iskanja slik za note by note coo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81" y="1585788"/>
            <a:ext cx="2326341" cy="20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layered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24" y="2180917"/>
            <a:ext cx="1397946" cy="12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766" y="3704152"/>
            <a:ext cx="2472811" cy="24728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t="29614"/>
          <a:stretch/>
        </p:blipFill>
        <p:spPr>
          <a:xfrm>
            <a:off x="340178" y="3744982"/>
            <a:ext cx="2318085" cy="2453508"/>
          </a:xfrm>
          <a:prstGeom prst="rect">
            <a:avLst/>
          </a:prstGeom>
        </p:spPr>
      </p:pic>
      <p:pic>
        <p:nvPicPr>
          <p:cNvPr id="2054" name="Picture 6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11" y="4159574"/>
            <a:ext cx="3028412" cy="2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vezana slik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4"/>
          <a:stretch/>
        </p:blipFill>
        <p:spPr bwMode="auto">
          <a:xfrm>
            <a:off x="8515545" y="3744982"/>
            <a:ext cx="3336278" cy="24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Story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Blue</a:t>
            </a:r>
            <a:r>
              <a:rPr lang="sl-SI" dirty="0" smtClean="0"/>
              <a:t> </a:t>
            </a:r>
            <a:r>
              <a:rPr lang="sl-SI" dirty="0" err="1" smtClean="0"/>
              <a:t>magic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err="1" smtClean="0"/>
              <a:t>Early</a:t>
            </a:r>
            <a:r>
              <a:rPr lang="sl-SI" i="1" dirty="0" smtClean="0"/>
              <a:t> </a:t>
            </a:r>
            <a:r>
              <a:rPr lang="sl-SI" i="1" dirty="0" err="1" smtClean="0"/>
              <a:t>morning</a:t>
            </a:r>
            <a:r>
              <a:rPr lang="sl-SI" i="1" dirty="0" smtClean="0"/>
              <a:t> on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seaside</a:t>
            </a:r>
            <a:r>
              <a:rPr lang="sl-SI" i="1" dirty="0"/>
              <a:t>, </a:t>
            </a:r>
            <a:r>
              <a:rPr lang="sl-SI" i="1" dirty="0" smtClean="0"/>
              <a:t>it </a:t>
            </a:r>
            <a:r>
              <a:rPr lang="sl-SI" i="1" dirty="0"/>
              <a:t>is </a:t>
            </a:r>
            <a:r>
              <a:rPr lang="sl-SI" i="1" dirty="0" err="1"/>
              <a:t>almost</a:t>
            </a:r>
            <a:r>
              <a:rPr lang="sl-SI" i="1" dirty="0"/>
              <a:t> 6 </a:t>
            </a:r>
            <a:r>
              <a:rPr lang="sl-SI" i="1" dirty="0" err="1"/>
              <a:t>o´clock</a:t>
            </a:r>
            <a:r>
              <a:rPr lang="sl-SI" i="1" dirty="0"/>
              <a:t> . </a:t>
            </a:r>
            <a:r>
              <a:rPr lang="sl-SI" i="1" dirty="0" smtClean="0"/>
              <a:t>I </a:t>
            </a:r>
            <a:r>
              <a:rPr lang="sl-SI" i="1" dirty="0" err="1" smtClean="0"/>
              <a:t>am</a:t>
            </a:r>
            <a:r>
              <a:rPr lang="sl-SI" i="1" dirty="0" smtClean="0"/>
              <a:t> on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coast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Adriatic </a:t>
            </a:r>
            <a:r>
              <a:rPr lang="sl-SI" i="1" dirty="0" err="1" smtClean="0"/>
              <a:t>sea</a:t>
            </a:r>
            <a:r>
              <a:rPr lang="sl-SI" i="1" dirty="0" smtClean="0"/>
              <a:t> </a:t>
            </a:r>
            <a:r>
              <a:rPr lang="sl-SI" i="1" dirty="0" err="1" smtClean="0"/>
              <a:t>and</a:t>
            </a:r>
            <a:r>
              <a:rPr lang="sl-SI" i="1" dirty="0" smtClean="0"/>
              <a:t> I </a:t>
            </a:r>
            <a:r>
              <a:rPr lang="sl-SI" i="1" dirty="0" err="1" smtClean="0"/>
              <a:t>am</a:t>
            </a:r>
            <a:r>
              <a:rPr lang="sl-SI" i="1" dirty="0" smtClean="0"/>
              <a:t> </a:t>
            </a:r>
            <a:r>
              <a:rPr lang="sl-SI" i="1" dirty="0" err="1" smtClean="0"/>
              <a:t>walking</a:t>
            </a:r>
            <a:r>
              <a:rPr lang="sl-SI" i="1" dirty="0" smtClean="0"/>
              <a:t> on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beach</a:t>
            </a:r>
            <a:r>
              <a:rPr lang="sl-SI" i="1" dirty="0" smtClean="0"/>
              <a:t>. </a:t>
            </a:r>
          </a:p>
          <a:p>
            <a:r>
              <a:rPr lang="sl-SI" i="1" dirty="0" smtClean="0"/>
              <a:t>I </a:t>
            </a:r>
            <a:r>
              <a:rPr lang="sl-SI" i="1" dirty="0" err="1" smtClean="0"/>
              <a:t>hear</a:t>
            </a:r>
            <a:r>
              <a:rPr lang="sl-SI" i="1" dirty="0" smtClean="0"/>
              <a:t> </a:t>
            </a:r>
            <a:r>
              <a:rPr lang="sl-SI" i="1" dirty="0" err="1" smtClean="0"/>
              <a:t>birds</a:t>
            </a:r>
            <a:r>
              <a:rPr lang="sl-SI" i="1" dirty="0" smtClean="0"/>
              <a:t>, </a:t>
            </a:r>
            <a:r>
              <a:rPr lang="sl-SI" i="1" dirty="0" err="1" smtClean="0"/>
              <a:t>sun</a:t>
            </a:r>
            <a:r>
              <a:rPr lang="sl-SI" i="1" dirty="0" smtClean="0"/>
              <a:t> is </a:t>
            </a:r>
            <a:r>
              <a:rPr lang="sl-SI" i="1" dirty="0" err="1" smtClean="0"/>
              <a:t>coming</a:t>
            </a:r>
            <a:r>
              <a:rPr lang="sl-SI" i="1" dirty="0" smtClean="0"/>
              <a:t> up </a:t>
            </a:r>
            <a:r>
              <a:rPr lang="sl-SI" i="1" dirty="0" err="1" smtClean="0"/>
              <a:t>and</a:t>
            </a:r>
            <a:r>
              <a:rPr lang="sl-SI" i="1" dirty="0" smtClean="0"/>
              <a:t> </a:t>
            </a:r>
            <a:r>
              <a:rPr lang="sl-SI" i="1" dirty="0" err="1" smtClean="0"/>
              <a:t>shines</a:t>
            </a:r>
            <a:r>
              <a:rPr lang="sl-SI" i="1" dirty="0" smtClean="0"/>
              <a:t> on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surface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sea</a:t>
            </a:r>
            <a:r>
              <a:rPr lang="sl-SI" i="1" dirty="0" smtClean="0"/>
              <a:t>,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sea</a:t>
            </a:r>
            <a:r>
              <a:rPr lang="sl-SI" i="1" dirty="0" smtClean="0"/>
              <a:t> is </a:t>
            </a:r>
            <a:r>
              <a:rPr lang="sl-SI" i="1" dirty="0" err="1" smtClean="0"/>
              <a:t>clear</a:t>
            </a:r>
            <a:r>
              <a:rPr lang="sl-SI" i="1" dirty="0" smtClean="0"/>
              <a:t> like a </a:t>
            </a:r>
            <a:r>
              <a:rPr lang="sl-SI" i="1" dirty="0" err="1" smtClean="0"/>
              <a:t>glass</a:t>
            </a:r>
            <a:r>
              <a:rPr lang="sl-SI" i="1" dirty="0" smtClean="0"/>
              <a:t>… I </a:t>
            </a:r>
            <a:r>
              <a:rPr lang="sl-SI" i="1" dirty="0" err="1" smtClean="0"/>
              <a:t>see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fishermans</a:t>
            </a:r>
            <a:r>
              <a:rPr lang="sl-SI" i="1" dirty="0"/>
              <a:t> in a distance </a:t>
            </a:r>
            <a:r>
              <a:rPr lang="sl-SI" i="1" dirty="0" err="1" smtClean="0"/>
              <a:t>that</a:t>
            </a:r>
            <a:r>
              <a:rPr lang="sl-SI" i="1" dirty="0" smtClean="0"/>
              <a:t> are </a:t>
            </a:r>
            <a:r>
              <a:rPr lang="sl-SI" i="1" dirty="0" err="1" smtClean="0"/>
              <a:t>coming</a:t>
            </a:r>
            <a:r>
              <a:rPr lang="sl-SI" i="1" dirty="0" smtClean="0"/>
              <a:t> back </a:t>
            </a:r>
            <a:r>
              <a:rPr lang="sl-SI" i="1" dirty="0" err="1" smtClean="0"/>
              <a:t>from</a:t>
            </a:r>
            <a:r>
              <a:rPr lang="sl-SI" i="1" dirty="0" smtClean="0"/>
              <a:t> </a:t>
            </a:r>
            <a:r>
              <a:rPr lang="sl-SI" i="1" dirty="0" err="1" smtClean="0"/>
              <a:t>fishing</a:t>
            </a:r>
            <a:r>
              <a:rPr lang="sl-SI" i="1" dirty="0" smtClean="0"/>
              <a:t>.</a:t>
            </a:r>
          </a:p>
          <a:p>
            <a:r>
              <a:rPr lang="sl-SI" i="1" dirty="0" smtClean="0"/>
              <a:t>I </a:t>
            </a:r>
            <a:r>
              <a:rPr lang="sl-SI" i="1" dirty="0" err="1" smtClean="0"/>
              <a:t>will</a:t>
            </a:r>
            <a:r>
              <a:rPr lang="sl-SI" i="1" dirty="0" smtClean="0"/>
              <a:t> take a </a:t>
            </a:r>
            <a:r>
              <a:rPr lang="sl-SI" i="1" dirty="0" err="1" smtClean="0"/>
              <a:t>swim</a:t>
            </a:r>
            <a:r>
              <a:rPr lang="sl-SI" i="1" dirty="0" smtClean="0"/>
              <a:t>; I </a:t>
            </a:r>
            <a:r>
              <a:rPr lang="sl-SI" i="1" dirty="0" err="1" smtClean="0"/>
              <a:t>am</a:t>
            </a:r>
            <a:r>
              <a:rPr lang="sl-SI" i="1" dirty="0" smtClean="0"/>
              <a:t> </a:t>
            </a:r>
            <a:r>
              <a:rPr lang="sl-SI" i="1" dirty="0" err="1" smtClean="0"/>
              <a:t>walking</a:t>
            </a:r>
            <a:r>
              <a:rPr lang="sl-SI" i="1" dirty="0" smtClean="0"/>
              <a:t> </a:t>
            </a:r>
            <a:r>
              <a:rPr lang="sl-SI" i="1" dirty="0" err="1" smtClean="0"/>
              <a:t>down</a:t>
            </a:r>
            <a:r>
              <a:rPr lang="sl-SI" i="1" dirty="0" smtClean="0"/>
              <a:t> to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sea</a:t>
            </a:r>
            <a:r>
              <a:rPr lang="sl-SI" i="1" dirty="0" smtClean="0"/>
              <a:t>, </a:t>
            </a:r>
            <a:r>
              <a:rPr lang="sl-SI" i="1" dirty="0" err="1" smtClean="0"/>
              <a:t>steping</a:t>
            </a:r>
            <a:r>
              <a:rPr lang="sl-SI" i="1" dirty="0" smtClean="0"/>
              <a:t> 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sl-SI" i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i="1" dirty="0" err="1" smtClean="0">
                <a:solidFill>
                  <a:schemeClr val="accent1">
                    <a:lumMod val="75000"/>
                  </a:schemeClr>
                </a:solidFill>
              </a:rPr>
              <a:t>stones</a:t>
            </a:r>
            <a:r>
              <a:rPr lang="sl-SI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i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 some </a:t>
            </a:r>
            <a:r>
              <a:rPr lang="sl-SI" i="1" dirty="0" err="1" smtClean="0">
                <a:solidFill>
                  <a:schemeClr val="accent1">
                    <a:lumMod val="75000"/>
                  </a:schemeClr>
                </a:solidFill>
              </a:rPr>
              <a:t>shells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sl-SI" i="1" dirty="0" err="1" smtClean="0">
                <a:solidFill>
                  <a:schemeClr val="accent1">
                    <a:lumMod val="75000"/>
                  </a:schemeClr>
                </a:solidFill>
              </a:rPr>
              <a:t>crackling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i="1" dirty="0" err="1" smtClean="0"/>
              <a:t>under</a:t>
            </a:r>
            <a:r>
              <a:rPr lang="sl-SI" i="1" dirty="0" smtClean="0"/>
              <a:t> </a:t>
            </a:r>
            <a:r>
              <a:rPr lang="sl-SI" i="1" dirty="0" err="1" smtClean="0"/>
              <a:t>my</a:t>
            </a:r>
            <a:r>
              <a:rPr lang="sl-SI" i="1" dirty="0" smtClean="0"/>
              <a:t> </a:t>
            </a:r>
            <a:r>
              <a:rPr lang="sl-SI" i="1" dirty="0" err="1" smtClean="0"/>
              <a:t>feet</a:t>
            </a:r>
            <a:endParaRPr lang="sl-SI" i="1" dirty="0" smtClean="0"/>
          </a:p>
          <a:p>
            <a:r>
              <a:rPr lang="sl-SI" i="1" dirty="0" smtClean="0"/>
              <a:t>The </a:t>
            </a:r>
            <a:r>
              <a:rPr lang="sl-SI" i="1" dirty="0" err="1" smtClean="0"/>
              <a:t>further</a:t>
            </a:r>
            <a:r>
              <a:rPr lang="sl-SI" i="1" dirty="0" smtClean="0"/>
              <a:t> I go </a:t>
            </a:r>
            <a:r>
              <a:rPr lang="sl-SI" i="1" dirty="0" err="1" smtClean="0"/>
              <a:t>into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water</a:t>
            </a:r>
            <a:r>
              <a:rPr lang="sl-SI" i="1" dirty="0" smtClean="0"/>
              <a:t>,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sharper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stones</a:t>
            </a:r>
            <a:r>
              <a:rPr lang="sl-SI" i="1" dirty="0" smtClean="0"/>
              <a:t> are, </a:t>
            </a:r>
            <a:r>
              <a:rPr lang="sl-SI" i="1" dirty="0" err="1" smtClean="0"/>
              <a:t>but</a:t>
            </a:r>
            <a:r>
              <a:rPr lang="sl-SI" i="1" dirty="0" smtClean="0"/>
              <a:t> </a:t>
            </a:r>
            <a:r>
              <a:rPr lang="sl-SI" i="1" dirty="0" err="1" smtClean="0"/>
              <a:t>when</a:t>
            </a:r>
            <a:r>
              <a:rPr lang="sl-SI" i="1" dirty="0" smtClean="0"/>
              <a:t> I </a:t>
            </a:r>
            <a:r>
              <a:rPr lang="sl-SI" i="1" dirty="0" err="1" smtClean="0"/>
              <a:t>am</a:t>
            </a:r>
            <a:r>
              <a:rPr lang="sl-SI" i="1" dirty="0" smtClean="0"/>
              <a:t> </a:t>
            </a:r>
            <a:r>
              <a:rPr lang="sl-SI" i="1" dirty="0" err="1" smtClean="0"/>
              <a:t>finally</a:t>
            </a:r>
            <a:r>
              <a:rPr lang="sl-SI" i="1" dirty="0" smtClean="0"/>
              <a:t> </a:t>
            </a:r>
            <a:r>
              <a:rPr lang="sl-SI" i="1" dirty="0" err="1" smtClean="0"/>
              <a:t>able</a:t>
            </a:r>
            <a:r>
              <a:rPr lang="sl-SI" i="1" dirty="0" smtClean="0"/>
              <a:t> to </a:t>
            </a:r>
            <a:r>
              <a:rPr lang="sl-SI" i="1" dirty="0" err="1" smtClean="0"/>
              <a:t>swim</a:t>
            </a:r>
            <a:r>
              <a:rPr lang="sl-SI" i="1" dirty="0" smtClean="0"/>
              <a:t>, I </a:t>
            </a:r>
            <a:r>
              <a:rPr lang="sl-SI" i="1" dirty="0" err="1" smtClean="0"/>
              <a:t>melt</a:t>
            </a:r>
            <a:r>
              <a:rPr lang="sl-SI" i="1" dirty="0" smtClean="0"/>
              <a:t> in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smoothness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sea</a:t>
            </a:r>
            <a:r>
              <a:rPr lang="sl-SI" i="1" dirty="0" smtClean="0"/>
              <a:t> </a:t>
            </a:r>
            <a:r>
              <a:rPr lang="sl-SI" i="1" dirty="0" err="1" smtClean="0"/>
              <a:t>and</a:t>
            </a:r>
            <a:r>
              <a:rPr lang="sl-SI" i="1" dirty="0" smtClean="0"/>
              <a:t> </a:t>
            </a:r>
            <a:r>
              <a:rPr lang="sl-SI" i="1" dirty="0" err="1" smtClean="0"/>
              <a:t>beautifulness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morning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87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err="1" smtClean="0"/>
              <a:t>Blue</a:t>
            </a:r>
            <a:r>
              <a:rPr lang="sl-SI" sz="4000" dirty="0" smtClean="0"/>
              <a:t> </a:t>
            </a:r>
            <a:r>
              <a:rPr lang="sl-SI" sz="4000" dirty="0" err="1" smtClean="0"/>
              <a:t>magic</a:t>
            </a:r>
            <a:r>
              <a:rPr lang="sl-SI" sz="4000" dirty="0" smtClean="0"/>
              <a:t> </a:t>
            </a:r>
            <a:endParaRPr lang="en-GB" sz="4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5" t="7635" r="1525" b="8381"/>
          <a:stretch/>
        </p:blipFill>
        <p:spPr>
          <a:xfrm rot="16200000">
            <a:off x="2484893" y="30631"/>
            <a:ext cx="4649494" cy="7532901"/>
          </a:xfrm>
        </p:spPr>
      </p:pic>
      <p:sp>
        <p:nvSpPr>
          <p:cNvPr id="5" name="PoljeZBesedilom 4"/>
          <p:cNvSpPr txBox="1"/>
          <p:nvPr/>
        </p:nvSpPr>
        <p:spPr>
          <a:xfrm>
            <a:off x="8781080" y="1472334"/>
            <a:ext cx="3223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DISH:</a:t>
            </a:r>
          </a:p>
          <a:p>
            <a:pPr marL="285750" indent="-285750">
              <a:buFontTx/>
              <a:buChar char="-"/>
            </a:pPr>
            <a:r>
              <a:rPr lang="sl-SI" dirty="0" err="1" smtClean="0"/>
              <a:t>Bottom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salty</a:t>
            </a:r>
            <a:r>
              <a:rPr lang="sl-SI" dirty="0" smtClean="0"/>
              <a:t> </a:t>
            </a:r>
            <a:r>
              <a:rPr lang="sl-SI" dirty="0" err="1" smtClean="0"/>
              <a:t>caramels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err="1"/>
              <a:t>C</a:t>
            </a:r>
            <a:r>
              <a:rPr lang="sl-SI" dirty="0" err="1" smtClean="0"/>
              <a:t>rispy</a:t>
            </a:r>
            <a:r>
              <a:rPr lang="sl-SI" dirty="0" smtClean="0"/>
              <a:t> </a:t>
            </a:r>
            <a:r>
              <a:rPr lang="sl-SI" dirty="0" err="1" smtClean="0"/>
              <a:t>meringues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menthe</a:t>
            </a:r>
            <a:r>
              <a:rPr lang="sl-SI" dirty="0" smtClean="0"/>
              <a:t> </a:t>
            </a:r>
            <a:r>
              <a:rPr lang="sl-SI" dirty="0" err="1" smtClean="0"/>
              <a:t>pieces</a:t>
            </a:r>
            <a:r>
              <a:rPr lang="sl-SI" dirty="0" smtClean="0"/>
              <a:t> </a:t>
            </a:r>
            <a:r>
              <a:rPr lang="sl-SI" dirty="0" err="1" smtClean="0"/>
              <a:t>inside</a:t>
            </a:r>
            <a:r>
              <a:rPr lang="sl-SI" dirty="0" smtClean="0"/>
              <a:t>, </a:t>
            </a:r>
            <a:r>
              <a:rPr lang="sl-SI" dirty="0" err="1" smtClean="0"/>
              <a:t>covered</a:t>
            </a:r>
            <a:r>
              <a:rPr lang="sl-SI" dirty="0" smtClean="0"/>
              <a:t> in </a:t>
            </a:r>
            <a:r>
              <a:rPr lang="sl-SI" dirty="0" err="1" smtClean="0"/>
              <a:t>coconut</a:t>
            </a:r>
            <a:r>
              <a:rPr lang="sl-SI" dirty="0" smtClean="0"/>
              <a:t> </a:t>
            </a:r>
            <a:r>
              <a:rPr lang="sl-SI" dirty="0" err="1" smtClean="0"/>
              <a:t>butter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cictri</a:t>
            </a:r>
            <a:r>
              <a:rPr lang="sl-SI" dirty="0" smtClean="0"/>
              <a:t> </a:t>
            </a:r>
            <a:r>
              <a:rPr lang="sl-SI" dirty="0" err="1" smtClean="0"/>
              <a:t>acid</a:t>
            </a:r>
            <a:r>
              <a:rPr lang="sl-SI" dirty="0" smtClean="0"/>
              <a:t> note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captured</a:t>
            </a:r>
            <a:r>
              <a:rPr lang="sl-SI" dirty="0" smtClean="0"/>
              <a:t> </a:t>
            </a:r>
            <a:r>
              <a:rPr lang="sl-SI" dirty="0" err="1" smtClean="0"/>
              <a:t>inside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„</a:t>
            </a:r>
            <a:r>
              <a:rPr lang="sl-SI" dirty="0" err="1" smtClean="0"/>
              <a:t>Blue</a:t>
            </a:r>
            <a:r>
              <a:rPr lang="sl-SI" dirty="0" smtClean="0"/>
              <a:t> Ocean“ </a:t>
            </a:r>
            <a:r>
              <a:rPr lang="sl-SI" dirty="0" err="1" smtClean="0"/>
              <a:t>made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whipped</a:t>
            </a:r>
            <a:r>
              <a:rPr lang="sl-SI" dirty="0" smtClean="0"/>
              <a:t> </a:t>
            </a:r>
            <a:r>
              <a:rPr lang="sl-SI" dirty="0" err="1" smtClean="0"/>
              <a:t>cream</a:t>
            </a:r>
            <a:r>
              <a:rPr lang="sl-SI" dirty="0" smtClean="0"/>
              <a:t>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781080" y="4334656"/>
            <a:ext cx="3223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The </a:t>
            </a:r>
            <a:r>
              <a:rPr lang="sl-SI" b="1" dirty="0" err="1" smtClean="0"/>
              <a:t>dish</a:t>
            </a:r>
            <a:r>
              <a:rPr lang="sl-SI" b="1" dirty="0" smtClean="0"/>
              <a:t> is </a:t>
            </a:r>
            <a:r>
              <a:rPr lang="sl-SI" b="1" dirty="0" err="1" smtClean="0"/>
              <a:t>also</a:t>
            </a:r>
            <a:r>
              <a:rPr lang="sl-SI" b="1" dirty="0" smtClean="0"/>
              <a:t> „</a:t>
            </a:r>
            <a:r>
              <a:rPr lang="sl-SI" b="1" dirty="0" err="1" smtClean="0"/>
              <a:t>layered</a:t>
            </a:r>
            <a:r>
              <a:rPr lang="sl-SI" b="1" dirty="0" smtClean="0"/>
              <a:t>“ </a:t>
            </a:r>
            <a:r>
              <a:rPr lang="sl-SI" b="1" dirty="0" err="1" smtClean="0"/>
              <a:t>with</a:t>
            </a:r>
            <a:r>
              <a:rPr lang="sl-SI" b="1" dirty="0" smtClean="0"/>
              <a:t> </a:t>
            </a:r>
            <a:r>
              <a:rPr lang="sl-SI" b="1" dirty="0" err="1" smtClean="0"/>
              <a:t>flavours</a:t>
            </a:r>
            <a:r>
              <a:rPr lang="sl-SI" b="1" dirty="0" smtClean="0"/>
              <a:t>:</a:t>
            </a:r>
          </a:p>
          <a:p>
            <a:r>
              <a:rPr lang="sl-SI" dirty="0" smtClean="0"/>
              <a:t>-</a:t>
            </a:r>
            <a:r>
              <a:rPr lang="sl-SI" dirty="0" err="1" smtClean="0"/>
              <a:t>From</a:t>
            </a:r>
            <a:r>
              <a:rPr lang="sl-SI" dirty="0" smtClean="0"/>
              <a:t> top to </a:t>
            </a:r>
            <a:r>
              <a:rPr lang="sl-SI" dirty="0" err="1" smtClean="0"/>
              <a:t>bottom</a:t>
            </a:r>
            <a:r>
              <a:rPr lang="sl-SI" dirty="0" smtClean="0"/>
              <a:t>, </a:t>
            </a:r>
            <a:r>
              <a:rPr lang="sl-SI" dirty="0" err="1" smtClean="0"/>
              <a:t>there</a:t>
            </a:r>
            <a:r>
              <a:rPr lang="sl-SI" dirty="0" smtClean="0"/>
              <a:t> are </a:t>
            </a:r>
            <a:r>
              <a:rPr lang="sl-SI" dirty="0" err="1" smtClean="0"/>
              <a:t>layers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flavours</a:t>
            </a:r>
            <a:r>
              <a:rPr lang="sl-SI" dirty="0" smtClean="0"/>
              <a:t> – </a:t>
            </a:r>
            <a:r>
              <a:rPr lang="sl-SI" dirty="0" err="1" smtClean="0"/>
              <a:t>from</a:t>
            </a:r>
            <a:r>
              <a:rPr lang="sl-SI" dirty="0" smtClean="0"/>
              <a:t> „</a:t>
            </a:r>
            <a:r>
              <a:rPr lang="sl-SI" dirty="0" err="1" smtClean="0"/>
              <a:t>warm</a:t>
            </a:r>
            <a:r>
              <a:rPr lang="sl-SI" dirty="0" smtClean="0"/>
              <a:t>“ to „</a:t>
            </a:r>
            <a:r>
              <a:rPr lang="sl-SI" dirty="0" err="1" smtClean="0"/>
              <a:t>cold</a:t>
            </a:r>
            <a:r>
              <a:rPr lang="sl-SI" dirty="0" smtClean="0"/>
              <a:t>“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bottom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0113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9711" y="1790080"/>
            <a:ext cx="4524214" cy="1831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SALTY CARAMEL STONES</a:t>
            </a:r>
          </a:p>
          <a:p>
            <a:r>
              <a:rPr lang="sl-SI" dirty="0" err="1" smtClean="0"/>
              <a:t>Sugar</a:t>
            </a:r>
            <a:r>
              <a:rPr lang="sl-SI" dirty="0" smtClean="0"/>
              <a:t> + </a:t>
            </a:r>
            <a:r>
              <a:rPr lang="sl-SI" dirty="0" err="1" smtClean="0"/>
              <a:t>salt</a:t>
            </a:r>
            <a:endParaRPr lang="sl-SI" dirty="0" smtClean="0"/>
          </a:p>
          <a:p>
            <a:pPr marL="0" indent="0">
              <a:buNone/>
            </a:pPr>
            <a:r>
              <a:rPr lang="sl-SI" sz="1800" dirty="0" err="1" smtClean="0"/>
              <a:t>Caramelize</a:t>
            </a:r>
            <a:r>
              <a:rPr lang="sl-SI" sz="1800" dirty="0" smtClean="0"/>
              <a:t> </a:t>
            </a:r>
            <a:r>
              <a:rPr lang="sl-SI" sz="1800" dirty="0" err="1" smtClean="0"/>
              <a:t>the</a:t>
            </a:r>
            <a:r>
              <a:rPr lang="sl-SI" sz="1800" dirty="0" smtClean="0"/>
              <a:t> </a:t>
            </a:r>
            <a:r>
              <a:rPr lang="sl-SI" sz="1800" dirty="0" err="1" smtClean="0"/>
              <a:t>sugar</a:t>
            </a:r>
            <a:r>
              <a:rPr lang="sl-SI" sz="1800" dirty="0" smtClean="0"/>
              <a:t> + </a:t>
            </a:r>
            <a:r>
              <a:rPr lang="sl-SI" sz="1800" dirty="0" err="1" smtClean="0"/>
              <a:t>add</a:t>
            </a:r>
            <a:r>
              <a:rPr lang="sl-SI" sz="1800" dirty="0" smtClean="0"/>
              <a:t> </a:t>
            </a:r>
            <a:r>
              <a:rPr lang="sl-SI" sz="1800" dirty="0" err="1" smtClean="0"/>
              <a:t>pinch</a:t>
            </a:r>
            <a:r>
              <a:rPr lang="sl-SI" sz="1800" dirty="0" smtClean="0"/>
              <a:t> </a:t>
            </a:r>
            <a:r>
              <a:rPr lang="sl-SI" sz="1800" dirty="0" err="1" smtClean="0"/>
              <a:t>of</a:t>
            </a:r>
            <a:r>
              <a:rPr lang="sl-SI" sz="1800" dirty="0" smtClean="0"/>
              <a:t> </a:t>
            </a:r>
            <a:r>
              <a:rPr lang="sl-SI" sz="1800" dirty="0" err="1" smtClean="0"/>
              <a:t>salt</a:t>
            </a:r>
            <a:r>
              <a:rPr lang="sl-SI" sz="1800" dirty="0" smtClean="0"/>
              <a:t>; </a:t>
            </a:r>
            <a:r>
              <a:rPr lang="sl-SI" sz="1800" dirty="0" err="1" smtClean="0"/>
              <a:t>cool</a:t>
            </a:r>
            <a:r>
              <a:rPr lang="sl-SI" sz="1800" dirty="0" smtClean="0"/>
              <a:t> </a:t>
            </a:r>
            <a:r>
              <a:rPr lang="sl-SI" sz="1800" dirty="0" err="1" smtClean="0"/>
              <a:t>down</a:t>
            </a:r>
            <a:r>
              <a:rPr lang="sl-SI" sz="1800" dirty="0" smtClean="0"/>
              <a:t> </a:t>
            </a:r>
            <a:r>
              <a:rPr lang="sl-SI" sz="1800" dirty="0" err="1" smtClean="0"/>
              <a:t>until</a:t>
            </a:r>
            <a:r>
              <a:rPr lang="sl-SI" sz="1800" dirty="0" smtClean="0"/>
              <a:t> it </a:t>
            </a:r>
            <a:r>
              <a:rPr lang="sl-SI" sz="1800" dirty="0" err="1" smtClean="0"/>
              <a:t>gets</a:t>
            </a:r>
            <a:r>
              <a:rPr lang="sl-SI" sz="1800" dirty="0" smtClean="0"/>
              <a:t> </a:t>
            </a:r>
            <a:r>
              <a:rPr lang="sl-SI" sz="1800" dirty="0" err="1" smtClean="0"/>
              <a:t>glassy</a:t>
            </a:r>
            <a:r>
              <a:rPr lang="sl-SI" sz="1800" dirty="0" smtClean="0"/>
              <a:t>, </a:t>
            </a:r>
            <a:r>
              <a:rPr lang="sl-SI" sz="1800" dirty="0" err="1" smtClean="0"/>
              <a:t>break</a:t>
            </a:r>
            <a:r>
              <a:rPr lang="sl-SI" sz="1800" dirty="0" smtClean="0"/>
              <a:t> </a:t>
            </a:r>
            <a:r>
              <a:rPr lang="sl-SI" sz="1800" dirty="0" err="1" smtClean="0"/>
              <a:t>into</a:t>
            </a:r>
            <a:r>
              <a:rPr lang="sl-SI" sz="1800" dirty="0" smtClean="0"/>
              <a:t> </a:t>
            </a:r>
            <a:r>
              <a:rPr lang="sl-SI" sz="1800" dirty="0" err="1" smtClean="0"/>
              <a:t>small</a:t>
            </a:r>
            <a:r>
              <a:rPr lang="sl-SI" sz="1800" dirty="0" smtClean="0"/>
              <a:t> </a:t>
            </a:r>
            <a:r>
              <a:rPr lang="sl-SI" sz="1800" dirty="0" err="1" smtClean="0"/>
              <a:t>pieces</a:t>
            </a:r>
            <a:r>
              <a:rPr lang="sl-SI" sz="1800" dirty="0" smtClean="0"/>
              <a:t> </a:t>
            </a:r>
            <a:r>
              <a:rPr lang="sl-SI" sz="1800" dirty="0" err="1" smtClean="0"/>
              <a:t>and</a:t>
            </a:r>
            <a:r>
              <a:rPr lang="sl-SI" sz="1800" dirty="0" smtClean="0"/>
              <a:t> </a:t>
            </a:r>
            <a:r>
              <a:rPr lang="sl-SI" sz="1800" dirty="0" err="1" smtClean="0"/>
              <a:t>add</a:t>
            </a:r>
            <a:r>
              <a:rPr lang="sl-SI" sz="1800" dirty="0" smtClean="0"/>
              <a:t> in </a:t>
            </a:r>
            <a:r>
              <a:rPr lang="sl-SI" sz="1800" dirty="0" err="1" smtClean="0"/>
              <a:t>the</a:t>
            </a:r>
            <a:r>
              <a:rPr lang="sl-SI" sz="1800" dirty="0" smtClean="0"/>
              <a:t> </a:t>
            </a:r>
            <a:r>
              <a:rPr lang="sl-SI" sz="1800" dirty="0" err="1" smtClean="0"/>
              <a:t>bottom</a:t>
            </a:r>
            <a:r>
              <a:rPr lang="sl-SI" sz="1800" dirty="0" smtClean="0"/>
              <a:t> </a:t>
            </a:r>
            <a:r>
              <a:rPr lang="sl-SI" sz="1800" dirty="0" err="1" smtClean="0"/>
              <a:t>of</a:t>
            </a:r>
            <a:r>
              <a:rPr lang="sl-SI" sz="1800" dirty="0" smtClean="0"/>
              <a:t> </a:t>
            </a:r>
            <a:r>
              <a:rPr lang="sl-SI" sz="1800" dirty="0" err="1" smtClean="0"/>
              <a:t>the</a:t>
            </a:r>
            <a:r>
              <a:rPr lang="sl-SI" sz="1800" dirty="0" smtClean="0"/>
              <a:t> </a:t>
            </a:r>
            <a:r>
              <a:rPr lang="sl-SI" sz="1800" dirty="0" err="1" smtClean="0"/>
              <a:t>glass</a:t>
            </a:r>
            <a:endParaRPr lang="sl-SI" sz="18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err="1" smtClean="0"/>
              <a:t>Blue</a:t>
            </a:r>
            <a:r>
              <a:rPr lang="sl-SI" sz="4000" dirty="0" smtClean="0"/>
              <a:t> </a:t>
            </a:r>
            <a:r>
              <a:rPr lang="sl-SI" sz="4000" dirty="0" err="1" smtClean="0"/>
              <a:t>magic</a:t>
            </a:r>
            <a:r>
              <a:rPr lang="sl-SI" sz="4000" dirty="0" smtClean="0"/>
              <a:t> </a:t>
            </a:r>
            <a:endParaRPr lang="en-GB" sz="4000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3756993"/>
            <a:ext cx="4524214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5362414" y="1013780"/>
            <a:ext cx="4524214" cy="571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b="1" dirty="0" err="1" smtClean="0"/>
              <a:t>Crispy</a:t>
            </a:r>
            <a:r>
              <a:rPr lang="sl-SI" b="1" dirty="0" smtClean="0"/>
              <a:t> </a:t>
            </a:r>
            <a:r>
              <a:rPr lang="sl-SI" b="1" dirty="0" err="1" smtClean="0"/>
              <a:t>meringue</a:t>
            </a:r>
            <a:endParaRPr lang="sl-SI" b="1" dirty="0" smtClean="0"/>
          </a:p>
          <a:p>
            <a:pPr marL="342900" indent="-342900">
              <a:buFont typeface="Arial" panose="020B0604020202020204" pitchFamily="34" charset="0"/>
              <a:buAutoNum type="alphaLcParenR"/>
            </a:pPr>
            <a:r>
              <a:rPr lang="sl-SI" sz="1800" b="1" dirty="0" err="1" smtClean="0"/>
              <a:t>Crispy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Menthe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pieces</a:t>
            </a:r>
            <a:r>
              <a:rPr lang="sl-SI" sz="1800" b="1" dirty="0" smtClean="0"/>
              <a:t>:</a:t>
            </a:r>
          </a:p>
          <a:p>
            <a:pPr marL="0" indent="0">
              <a:buNone/>
            </a:pPr>
            <a:r>
              <a:rPr lang="sl-SI" sz="1800" dirty="0"/>
              <a:t> </a:t>
            </a:r>
            <a:r>
              <a:rPr lang="sl-SI" sz="1800" dirty="0" smtClean="0"/>
              <a:t> </a:t>
            </a:r>
            <a:r>
              <a:rPr lang="sl-SI" sz="1800" dirty="0" smtClean="0">
                <a:sym typeface="Wingdings" panose="05000000000000000000" pitchFamily="2" charset="2"/>
              </a:rPr>
              <a:t> </a:t>
            </a:r>
            <a:r>
              <a:rPr lang="sl-SI" sz="1800" dirty="0" err="1" smtClean="0"/>
              <a:t>Menthe</a:t>
            </a:r>
            <a:r>
              <a:rPr lang="sl-SI" sz="1800" dirty="0" smtClean="0"/>
              <a:t> + </a:t>
            </a:r>
            <a:r>
              <a:rPr lang="sl-SI" sz="1800" dirty="0" err="1" smtClean="0"/>
              <a:t>Proteins</a:t>
            </a:r>
            <a:r>
              <a:rPr lang="sl-SI" sz="1800" dirty="0" smtClean="0"/>
              <a:t> + </a:t>
            </a:r>
            <a:r>
              <a:rPr lang="sl-SI" sz="1800" dirty="0" err="1" smtClean="0"/>
              <a:t>Sugar</a:t>
            </a:r>
            <a:r>
              <a:rPr lang="sl-SI" sz="1800" dirty="0" smtClean="0"/>
              <a:t>; </a:t>
            </a:r>
            <a:r>
              <a:rPr lang="sl-SI" sz="1800" dirty="0" smtClean="0"/>
              <a:t>Use </a:t>
            </a:r>
            <a:r>
              <a:rPr lang="sl-SI" sz="1800" dirty="0" err="1" smtClean="0"/>
              <a:t>Menthe</a:t>
            </a:r>
            <a:r>
              <a:rPr lang="sl-SI" sz="1800" dirty="0" smtClean="0"/>
              <a:t> aroma / </a:t>
            </a:r>
            <a:r>
              <a:rPr lang="sl-SI" sz="1800" dirty="0" err="1" smtClean="0"/>
              <a:t>dissolve</a:t>
            </a:r>
            <a:r>
              <a:rPr lang="sl-SI" sz="1800" dirty="0" smtClean="0"/>
              <a:t> </a:t>
            </a:r>
            <a:r>
              <a:rPr lang="sl-SI" sz="1800" dirty="0" err="1" smtClean="0"/>
              <a:t>Menthe</a:t>
            </a:r>
            <a:r>
              <a:rPr lang="sl-SI" sz="1800" dirty="0" smtClean="0"/>
              <a:t> </a:t>
            </a:r>
            <a:r>
              <a:rPr lang="sl-SI" sz="1800" dirty="0" err="1" smtClean="0"/>
              <a:t>tea</a:t>
            </a:r>
            <a:r>
              <a:rPr lang="sl-SI" sz="1800" dirty="0" smtClean="0"/>
              <a:t> in </a:t>
            </a:r>
            <a:r>
              <a:rPr lang="sl-SI" sz="1800" dirty="0" err="1" smtClean="0"/>
              <a:t>water</a:t>
            </a:r>
            <a:r>
              <a:rPr lang="sl-SI" sz="1800" dirty="0" smtClean="0"/>
              <a:t> </a:t>
            </a:r>
            <a:r>
              <a:rPr lang="sl-SI" sz="1800" dirty="0" err="1" smtClean="0"/>
              <a:t>and</a:t>
            </a:r>
            <a:r>
              <a:rPr lang="sl-SI" sz="1800" dirty="0" smtClean="0"/>
              <a:t> </a:t>
            </a:r>
            <a:r>
              <a:rPr lang="sl-SI" sz="1800" dirty="0" err="1" smtClean="0"/>
              <a:t>add</a:t>
            </a:r>
            <a:r>
              <a:rPr lang="sl-SI" sz="1800" dirty="0" smtClean="0"/>
              <a:t> </a:t>
            </a:r>
            <a:r>
              <a:rPr lang="sl-SI" sz="1800" dirty="0" err="1" smtClean="0"/>
              <a:t>proteins</a:t>
            </a:r>
            <a:r>
              <a:rPr lang="sl-SI" sz="1800" dirty="0" smtClean="0"/>
              <a:t> 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(+</a:t>
            </a:r>
            <a:r>
              <a:rPr lang="sl-SI" sz="1800" dirty="0" err="1" smtClean="0">
                <a:solidFill>
                  <a:schemeClr val="accent1">
                    <a:lumMod val="75000"/>
                  </a:schemeClr>
                </a:solidFill>
              </a:rPr>
              <a:t>sugar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?). </a:t>
            </a:r>
            <a:r>
              <a:rPr lang="sl-SI" sz="1800" dirty="0" err="1" smtClean="0"/>
              <a:t>Dilute</a:t>
            </a:r>
            <a:r>
              <a:rPr lang="sl-SI" sz="1800" dirty="0" smtClean="0"/>
              <a:t> </a:t>
            </a:r>
            <a:r>
              <a:rPr lang="sl-SI" sz="1800" dirty="0" err="1" smtClean="0"/>
              <a:t>and</a:t>
            </a:r>
            <a:r>
              <a:rPr lang="sl-SI" sz="1800" dirty="0" smtClean="0"/>
              <a:t> </a:t>
            </a:r>
            <a:r>
              <a:rPr lang="sl-SI" sz="1800" dirty="0" err="1" smtClean="0"/>
              <a:t>pour</a:t>
            </a:r>
            <a:r>
              <a:rPr lang="sl-SI" sz="1800" dirty="0" smtClean="0"/>
              <a:t> </a:t>
            </a:r>
            <a:r>
              <a:rPr lang="sl-SI" sz="1800" dirty="0" err="1" smtClean="0"/>
              <a:t>over</a:t>
            </a:r>
            <a:r>
              <a:rPr lang="sl-SI" sz="1800" dirty="0" smtClean="0"/>
              <a:t> </a:t>
            </a:r>
            <a:r>
              <a:rPr lang="sl-SI" sz="1800" dirty="0" smtClean="0"/>
              <a:t>a </a:t>
            </a:r>
            <a:r>
              <a:rPr lang="sl-SI" sz="1800" dirty="0" err="1" smtClean="0"/>
              <a:t>baking</a:t>
            </a:r>
            <a:r>
              <a:rPr lang="sl-SI" sz="1800" dirty="0" smtClean="0"/>
              <a:t> </a:t>
            </a:r>
            <a:r>
              <a:rPr lang="sl-SI" sz="1800" dirty="0" err="1" smtClean="0"/>
              <a:t>sheet</a:t>
            </a:r>
            <a:r>
              <a:rPr lang="sl-SI" sz="1800" dirty="0" smtClean="0"/>
              <a:t>. </a:t>
            </a:r>
            <a:r>
              <a:rPr lang="sl-SI" sz="1800" dirty="0" err="1" smtClean="0"/>
              <a:t>Dry</a:t>
            </a:r>
            <a:r>
              <a:rPr lang="sl-SI" sz="1800" dirty="0" smtClean="0"/>
              <a:t> it in oven </a:t>
            </a:r>
            <a:r>
              <a:rPr lang="sl-SI" sz="1800" dirty="0" err="1" smtClean="0"/>
              <a:t>until</a:t>
            </a:r>
            <a:r>
              <a:rPr lang="sl-SI" sz="1800" dirty="0" smtClean="0"/>
              <a:t> </a:t>
            </a:r>
            <a:r>
              <a:rPr lang="sl-SI" sz="1800" dirty="0" err="1" smtClean="0"/>
              <a:t>crackling</a:t>
            </a:r>
            <a:r>
              <a:rPr lang="sl-SI" sz="1800" dirty="0" smtClean="0"/>
              <a:t>. </a:t>
            </a:r>
            <a:r>
              <a:rPr lang="sl-SI" sz="1800" dirty="0" err="1" smtClean="0"/>
              <a:t>Crush</a:t>
            </a:r>
            <a:r>
              <a:rPr lang="sl-SI" sz="1800" dirty="0" smtClean="0"/>
              <a:t> </a:t>
            </a:r>
            <a:r>
              <a:rPr lang="sl-SI" sz="1800" dirty="0" err="1" smtClean="0"/>
              <a:t>the</a:t>
            </a:r>
            <a:r>
              <a:rPr lang="sl-SI" sz="1800" dirty="0" smtClean="0"/>
              <a:t> </a:t>
            </a:r>
            <a:r>
              <a:rPr lang="sl-SI" sz="1800" dirty="0" err="1" smtClean="0"/>
              <a:t>menthe</a:t>
            </a:r>
            <a:r>
              <a:rPr lang="sl-SI" sz="1800" dirty="0" smtClean="0"/>
              <a:t> </a:t>
            </a:r>
            <a:r>
              <a:rPr lang="sl-SI" sz="1800" dirty="0" err="1" smtClean="0"/>
              <a:t>sheet</a:t>
            </a:r>
            <a:r>
              <a:rPr lang="sl-SI" sz="1800" dirty="0" smtClean="0"/>
              <a:t> </a:t>
            </a:r>
            <a:r>
              <a:rPr lang="sl-SI" sz="1800" dirty="0" err="1" smtClean="0"/>
              <a:t>into</a:t>
            </a:r>
            <a:r>
              <a:rPr lang="sl-SI" sz="1800" dirty="0" smtClean="0"/>
              <a:t> </a:t>
            </a:r>
            <a:r>
              <a:rPr lang="sl-SI" sz="1800" dirty="0" err="1" smtClean="0"/>
              <a:t>small</a:t>
            </a:r>
            <a:r>
              <a:rPr lang="sl-SI" sz="1800" dirty="0" smtClean="0"/>
              <a:t> </a:t>
            </a:r>
            <a:r>
              <a:rPr lang="sl-SI" sz="1800" dirty="0" err="1" smtClean="0"/>
              <a:t>pieces</a:t>
            </a:r>
            <a:r>
              <a:rPr lang="sl-SI" sz="1800" dirty="0" smtClean="0"/>
              <a:t>.</a:t>
            </a:r>
            <a:endParaRPr lang="sl-SI" sz="1800" dirty="0"/>
          </a:p>
          <a:p>
            <a:pPr marL="0" indent="0">
              <a:buNone/>
            </a:pPr>
            <a:r>
              <a:rPr lang="sl-SI" sz="1800" b="1" dirty="0" smtClean="0"/>
              <a:t>b) </a:t>
            </a:r>
            <a:r>
              <a:rPr lang="sl-SI" sz="1800" b="1" dirty="0" err="1" smtClean="0"/>
              <a:t>Meringue</a:t>
            </a:r>
            <a:r>
              <a:rPr lang="sl-SI" sz="1800" b="1" dirty="0" smtClean="0"/>
              <a:t>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1800" dirty="0" err="1" smtClean="0">
                <a:sym typeface="Wingdings" panose="05000000000000000000" pitchFamily="2" charset="2"/>
              </a:rPr>
              <a:t>Egg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white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powder</a:t>
            </a:r>
            <a:r>
              <a:rPr lang="sl-SI" sz="1800" dirty="0" smtClean="0">
                <a:sym typeface="Wingdings" panose="05000000000000000000" pitchFamily="2" charset="2"/>
              </a:rPr>
              <a:t>  + </a:t>
            </a:r>
            <a:r>
              <a:rPr lang="sl-SI" sz="1800" dirty="0" err="1" smtClean="0">
                <a:sym typeface="Wingdings" panose="05000000000000000000" pitchFamily="2" charset="2"/>
              </a:rPr>
              <a:t>water</a:t>
            </a:r>
            <a:r>
              <a:rPr lang="sl-SI" sz="1800" dirty="0" smtClean="0">
                <a:sym typeface="Wingdings" panose="05000000000000000000" pitchFamily="2" charset="2"/>
              </a:rPr>
              <a:t> + </a:t>
            </a:r>
            <a:r>
              <a:rPr lang="sl-SI" sz="1800" dirty="0" err="1" smtClean="0">
                <a:sym typeface="Wingdings" panose="05000000000000000000" pitchFamily="2" charset="2"/>
              </a:rPr>
              <a:t>sugar</a:t>
            </a:r>
            <a:r>
              <a:rPr lang="sl-SI" sz="1800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sl-SI" sz="1800" dirty="0" err="1" smtClean="0">
                <a:sym typeface="Wingdings" panose="05000000000000000000" pitchFamily="2" charset="2"/>
              </a:rPr>
              <a:t>Whip</a:t>
            </a:r>
            <a:r>
              <a:rPr lang="sl-SI" sz="1800" dirty="0" smtClean="0">
                <a:sym typeface="Wingdings" panose="05000000000000000000" pitchFamily="2" charset="2"/>
              </a:rPr>
              <a:t>/</a:t>
            </a:r>
            <a:r>
              <a:rPr lang="sl-SI" sz="1800" dirty="0" err="1" smtClean="0">
                <a:sym typeface="Wingdings" panose="05000000000000000000" pitchFamily="2" charset="2"/>
              </a:rPr>
              <a:t>Mix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egg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white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powder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water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until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soft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foam</a:t>
            </a:r>
            <a:r>
              <a:rPr lang="sl-SI" sz="1800" dirty="0" smtClean="0">
                <a:sym typeface="Wingdings" panose="05000000000000000000" pitchFamily="2" charset="2"/>
              </a:rPr>
              <a:t>; </a:t>
            </a:r>
            <a:r>
              <a:rPr lang="sl-SI" sz="1800" dirty="0" err="1" smtClean="0">
                <a:sym typeface="Wingdings" panose="05000000000000000000" pitchFamily="2" charset="2"/>
              </a:rPr>
              <a:t>Gradually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add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sugar</a:t>
            </a:r>
            <a:r>
              <a:rPr lang="sl-SI" sz="1800" dirty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until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sugar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disolves</a:t>
            </a:r>
            <a:r>
              <a:rPr lang="sl-SI" sz="1800" dirty="0" smtClean="0">
                <a:sym typeface="Wingdings" panose="05000000000000000000" pitchFamily="2" charset="2"/>
              </a:rPr>
              <a:t>. </a:t>
            </a:r>
            <a:r>
              <a:rPr lang="sl-SI" sz="1800" dirty="0" err="1" smtClean="0">
                <a:sym typeface="Wingdings" panose="05000000000000000000" pitchFamily="2" charset="2"/>
              </a:rPr>
              <a:t>Keep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mixing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until</a:t>
            </a:r>
            <a:r>
              <a:rPr lang="sl-SI" sz="1800" dirty="0" smtClean="0">
                <a:sym typeface="Wingdings" panose="05000000000000000000" pitchFamily="2" charset="2"/>
              </a:rPr>
              <a:t> more form </a:t>
            </a:r>
            <a:r>
              <a:rPr lang="sl-SI" sz="1800" dirty="0" err="1" smtClean="0">
                <a:sym typeface="Wingdings" panose="05000000000000000000" pitchFamily="2" charset="2"/>
              </a:rPr>
              <a:t>foam</a:t>
            </a:r>
            <a:r>
              <a:rPr lang="sl-SI" sz="1800" dirty="0" smtClean="0">
                <a:sym typeface="Wingdings" panose="05000000000000000000" pitchFamily="2" charset="2"/>
              </a:rPr>
              <a:t> is </a:t>
            </a:r>
            <a:r>
              <a:rPr lang="sl-SI" sz="1800" dirty="0" err="1" smtClean="0">
                <a:sym typeface="Wingdings" panose="05000000000000000000" pitchFamily="2" charset="2"/>
              </a:rPr>
              <a:t>structured</a:t>
            </a:r>
            <a:r>
              <a:rPr lang="sl-SI" sz="1800" dirty="0" smtClean="0">
                <a:sym typeface="Wingdings" panose="05000000000000000000" pitchFamily="2" charset="2"/>
              </a:rPr>
              <a:t>. </a:t>
            </a:r>
            <a:r>
              <a:rPr lang="sl-SI" sz="1800" dirty="0" err="1" smtClean="0">
                <a:sym typeface="Wingdings" panose="05000000000000000000" pitchFamily="2" charset="2"/>
              </a:rPr>
              <a:t>Stir</a:t>
            </a:r>
            <a:r>
              <a:rPr lang="sl-SI" sz="1800" dirty="0" smtClean="0">
                <a:sym typeface="Wingdings" panose="05000000000000000000" pitchFamily="2" charset="2"/>
              </a:rPr>
              <a:t> in </a:t>
            </a:r>
            <a:r>
              <a:rPr lang="sl-SI" sz="1800" dirty="0" err="1" smtClean="0">
                <a:sym typeface="Wingdings" panose="05000000000000000000" pitchFamily="2" charset="2"/>
              </a:rPr>
              <a:t>Menthe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peaces</a:t>
            </a:r>
            <a:r>
              <a:rPr lang="sl-SI" sz="1800" dirty="0" smtClean="0">
                <a:sym typeface="Wingdings" panose="05000000000000000000" pitchFamily="2" charset="2"/>
              </a:rPr>
              <a:t>, mix </a:t>
            </a:r>
            <a:r>
              <a:rPr lang="sl-SI" sz="1800" dirty="0" err="1" smtClean="0">
                <a:sym typeface="Wingdings" panose="05000000000000000000" pitchFamily="2" charset="2"/>
              </a:rPr>
              <a:t>gently</a:t>
            </a:r>
            <a:r>
              <a:rPr lang="sl-SI" sz="1800" dirty="0" smtClean="0">
                <a:sym typeface="Wingdings" panose="05000000000000000000" pitchFamily="2" charset="2"/>
              </a:rPr>
              <a:t>. </a:t>
            </a:r>
            <a:r>
              <a:rPr lang="sl-SI" sz="1800" dirty="0" err="1" smtClean="0">
                <a:sym typeface="Wingdings" panose="05000000000000000000" pitchFamily="2" charset="2"/>
              </a:rPr>
              <a:t>Shape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err="1" smtClean="0">
                <a:sym typeface="Wingdings" panose="05000000000000000000" pitchFamily="2" charset="2"/>
              </a:rPr>
              <a:t>meringues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into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small</a:t>
            </a:r>
            <a:r>
              <a:rPr lang="sl-SI" sz="1800" dirty="0" smtClean="0">
                <a:sym typeface="Wingdings" panose="05000000000000000000" pitchFamily="2" charset="2"/>
              </a:rPr>
              <a:t> (1-1,5 cm diameter) </a:t>
            </a:r>
            <a:r>
              <a:rPr lang="sl-SI" sz="1800" dirty="0" err="1" smtClean="0">
                <a:sym typeface="Wingdings" panose="05000000000000000000" pitchFamily="2" charset="2"/>
              </a:rPr>
              <a:t>balls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bake</a:t>
            </a:r>
            <a:r>
              <a:rPr lang="sl-SI" sz="1800" dirty="0" smtClean="0">
                <a:sym typeface="Wingdings" panose="05000000000000000000" pitchFamily="2" charset="2"/>
              </a:rPr>
              <a:t> at 120°C </a:t>
            </a:r>
            <a:r>
              <a:rPr lang="sl-SI" sz="1800" dirty="0" err="1" smtClean="0">
                <a:sym typeface="Wingdings" panose="05000000000000000000" pitchFamily="2" charset="2"/>
              </a:rPr>
              <a:t>until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crusty</a:t>
            </a:r>
            <a:r>
              <a:rPr lang="sl-SI" sz="1800" dirty="0" smtClean="0">
                <a:sym typeface="Wingdings" panose="05000000000000000000" pitchFamily="2" charset="2"/>
              </a:rPr>
              <a:t>.</a:t>
            </a:r>
            <a:endParaRPr lang="sl-S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1800" b="1" dirty="0" smtClean="0">
                <a:sym typeface="Wingdings" panose="05000000000000000000" pitchFamily="2" charset="2"/>
              </a:rPr>
              <a:t>c) </a:t>
            </a:r>
            <a:r>
              <a:rPr lang="sl-SI" sz="1800" b="1" dirty="0" err="1" smtClean="0">
                <a:sym typeface="Wingdings" panose="05000000000000000000" pitchFamily="2" charset="2"/>
              </a:rPr>
              <a:t>Coconut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butter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cover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with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citric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acid</a:t>
            </a:r>
            <a:r>
              <a:rPr lang="sl-SI" sz="1800" b="1" dirty="0" smtClean="0">
                <a:sym typeface="Wingdings" panose="05000000000000000000" pitchFamily="2" charset="2"/>
              </a:rPr>
              <a:t> </a:t>
            </a:r>
            <a:r>
              <a:rPr lang="sl-SI" sz="1800" b="1" dirty="0" err="1" smtClean="0">
                <a:sym typeface="Wingdings" panose="05000000000000000000" pitchFamily="2" charset="2"/>
              </a:rPr>
              <a:t>cristals</a:t>
            </a:r>
            <a:endParaRPr lang="sl-SI" sz="18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1800" dirty="0" smtClean="0">
                <a:sym typeface="Wingdings" panose="05000000000000000000" pitchFamily="2" charset="2"/>
              </a:rPr>
              <a:t> </a:t>
            </a:r>
            <a:r>
              <a:rPr lang="sl-SI" sz="1800" dirty="0" err="1" smtClean="0">
                <a:sym typeface="Wingdings" panose="05000000000000000000" pitchFamily="2" charset="2"/>
              </a:rPr>
              <a:t>After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meringues</a:t>
            </a:r>
            <a:r>
              <a:rPr lang="sl-SI" sz="1800" dirty="0" smtClean="0">
                <a:sym typeface="Wingdings" panose="05000000000000000000" pitchFamily="2" charset="2"/>
              </a:rPr>
              <a:t> are </a:t>
            </a:r>
            <a:r>
              <a:rPr lang="sl-SI" sz="1800" dirty="0" err="1" smtClean="0">
                <a:sym typeface="Wingdings" panose="05000000000000000000" pitchFamily="2" charset="2"/>
              </a:rPr>
              <a:t>baked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cooled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down</a:t>
            </a:r>
            <a:r>
              <a:rPr lang="sl-SI" sz="1800" dirty="0" smtClean="0">
                <a:sym typeface="Wingdings" panose="05000000000000000000" pitchFamily="2" charset="2"/>
              </a:rPr>
              <a:t>, </a:t>
            </a:r>
            <a:r>
              <a:rPr lang="sl-SI" sz="1800" dirty="0" err="1" smtClean="0">
                <a:sym typeface="Wingdings" panose="05000000000000000000" pitchFamily="2" charset="2"/>
              </a:rPr>
              <a:t>melt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coconot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butter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add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very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little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citric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acid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pinch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sugar</a:t>
            </a:r>
            <a:r>
              <a:rPr lang="sl-SI" sz="1800" dirty="0" smtClean="0">
                <a:sym typeface="Wingdings" panose="05000000000000000000" pitchFamily="2" charset="2"/>
              </a:rPr>
              <a:t>; </a:t>
            </a:r>
            <a:r>
              <a:rPr lang="sl-SI" sz="1800" dirty="0" err="1" smtClean="0">
                <a:sym typeface="Wingdings" panose="05000000000000000000" pitchFamily="2" charset="2"/>
              </a:rPr>
              <a:t>dip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meringues</a:t>
            </a:r>
            <a:r>
              <a:rPr lang="sl-SI" sz="1800" dirty="0" smtClean="0">
                <a:sym typeface="Wingdings" panose="05000000000000000000" pitchFamily="2" charset="2"/>
              </a:rPr>
              <a:t> in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butter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cool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them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down</a:t>
            </a:r>
            <a:endParaRPr lang="sl-SI" sz="1800" dirty="0" smtClean="0"/>
          </a:p>
        </p:txBody>
      </p:sp>
      <p:pic>
        <p:nvPicPr>
          <p:cNvPr id="1026" name="Picture 2" descr="https://scontent-cdg2-1.xx.fbcdn.net/v/t34.0-12/22472748_1682856645092556_796504198_n.jpg?oh=b4f9edc04783eb03fdc3a90f6ffb0ddb&amp;oe=59E495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4127" b="29616"/>
          <a:stretch/>
        </p:blipFill>
        <p:spPr bwMode="auto">
          <a:xfrm rot="16200000">
            <a:off x="2260735" y="3686012"/>
            <a:ext cx="3012000" cy="30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err="1" smtClean="0"/>
              <a:t>Blue</a:t>
            </a:r>
            <a:r>
              <a:rPr lang="sl-SI" sz="4000" dirty="0" smtClean="0"/>
              <a:t> </a:t>
            </a:r>
            <a:r>
              <a:rPr lang="sl-SI" sz="4000" dirty="0" err="1" smtClean="0"/>
              <a:t>magic</a:t>
            </a:r>
            <a:r>
              <a:rPr lang="sl-SI" sz="4000" dirty="0" smtClean="0"/>
              <a:t> </a:t>
            </a:r>
            <a:endParaRPr lang="en-GB" sz="4000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1442243"/>
            <a:ext cx="4619625" cy="511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 err="1" smtClean="0"/>
              <a:t>Blue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Whipped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cream</a:t>
            </a:r>
            <a:endParaRPr lang="sl-SI" sz="2400" b="1" dirty="0" smtClean="0"/>
          </a:p>
          <a:p>
            <a:pPr>
              <a:buFontTx/>
              <a:buChar char="-"/>
            </a:pPr>
            <a:r>
              <a:rPr lang="sl-SI" sz="1600" dirty="0" smtClean="0"/>
              <a:t>35 % </a:t>
            </a:r>
            <a:r>
              <a:rPr lang="sl-SI" sz="1600" dirty="0" err="1" smtClean="0"/>
              <a:t>fat</a:t>
            </a:r>
            <a:endParaRPr lang="sl-SI" sz="1600" dirty="0" smtClean="0"/>
          </a:p>
          <a:p>
            <a:pPr>
              <a:buFontTx/>
              <a:buChar char="-"/>
            </a:pPr>
            <a:r>
              <a:rPr lang="sl-SI" sz="1600" dirty="0" smtClean="0"/>
              <a:t>15 % </a:t>
            </a:r>
            <a:r>
              <a:rPr lang="sl-SI" sz="1600" dirty="0" err="1" smtClean="0"/>
              <a:t>sugar</a:t>
            </a:r>
            <a:endParaRPr lang="sl-SI" sz="1600" dirty="0" smtClean="0"/>
          </a:p>
          <a:p>
            <a:pPr>
              <a:buFontTx/>
              <a:buChar char="-"/>
            </a:pPr>
            <a:r>
              <a:rPr lang="sl-SI" sz="1600" dirty="0" smtClean="0"/>
              <a:t>10 % protein</a:t>
            </a:r>
          </a:p>
          <a:p>
            <a:pPr>
              <a:buFontTx/>
              <a:buChar char="-"/>
            </a:pPr>
            <a:r>
              <a:rPr lang="sl-SI" sz="1600" dirty="0" smtClean="0"/>
              <a:t>40 % </a:t>
            </a:r>
            <a:r>
              <a:rPr lang="sl-SI" sz="1600" dirty="0" err="1" smtClean="0"/>
              <a:t>water</a:t>
            </a:r>
            <a:endParaRPr lang="sl-SI" sz="1600" dirty="0" smtClean="0"/>
          </a:p>
          <a:p>
            <a:pPr>
              <a:buFontTx/>
              <a:buChar char="-"/>
            </a:pPr>
            <a:r>
              <a:rPr lang="sl-SI" sz="1600" b="1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600" b="1" dirty="0" err="1" smtClean="0">
                <a:solidFill>
                  <a:schemeClr val="accent1">
                    <a:lumMod val="75000"/>
                  </a:schemeClr>
                </a:solidFill>
              </a:rPr>
              <a:t>colorant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600" b="1" dirty="0" err="1" smtClean="0">
                <a:solidFill>
                  <a:schemeClr val="accent1">
                    <a:lumMod val="75000"/>
                  </a:schemeClr>
                </a:solidFill>
              </a:rPr>
              <a:t>Brilliant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600" b="1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 FCF </a:t>
            </a:r>
            <a:r>
              <a:rPr lang="sl-SI" sz="1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37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34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sz="18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sl-SI" sz="1800" b="1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sl-SI" sz="1800" dirty="0" err="1" smtClean="0">
                <a:sym typeface="Wingdings" panose="05000000000000000000" pitchFamily="2" charset="2"/>
              </a:rPr>
              <a:t>Divide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total </a:t>
            </a:r>
            <a:r>
              <a:rPr lang="sl-SI" sz="1800" dirty="0" err="1" smtClean="0">
                <a:sym typeface="Wingdings" panose="05000000000000000000" pitchFamily="2" charset="2"/>
              </a:rPr>
              <a:t>recipe</a:t>
            </a:r>
            <a:r>
              <a:rPr lang="sl-SI" sz="1800" dirty="0" smtClean="0">
                <a:sym typeface="Wingdings" panose="05000000000000000000" pitchFamily="2" charset="2"/>
              </a:rPr>
              <a:t> in 3 </a:t>
            </a:r>
            <a:r>
              <a:rPr lang="sl-SI" sz="1800" dirty="0" err="1" smtClean="0">
                <a:sym typeface="Wingdings" panose="05000000000000000000" pitchFamily="2" charset="2"/>
              </a:rPr>
              <a:t>steps</a:t>
            </a:r>
            <a:r>
              <a:rPr lang="sl-SI" sz="1800" dirty="0" smtClean="0">
                <a:sym typeface="Wingdings" panose="05000000000000000000" pitchFamily="2" charset="2"/>
              </a:rPr>
              <a:t>, </a:t>
            </a:r>
            <a:r>
              <a:rPr lang="sl-SI" sz="1800" dirty="0" err="1" smtClean="0">
                <a:sym typeface="Wingdings" panose="05000000000000000000" pitchFamily="2" charset="2"/>
              </a:rPr>
              <a:t>you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will</a:t>
            </a:r>
            <a:r>
              <a:rPr lang="sl-SI" sz="1800" dirty="0" smtClean="0">
                <a:sym typeface="Wingdings" panose="05000000000000000000" pitchFamily="2" charset="2"/>
              </a:rPr>
              <a:t> make 3 </a:t>
            </a:r>
            <a:r>
              <a:rPr lang="sl-SI" sz="1800" dirty="0" err="1" smtClean="0">
                <a:sym typeface="Wingdings" panose="05000000000000000000" pitchFamily="2" charset="2"/>
              </a:rPr>
              <a:t>layers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different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blue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shade</a:t>
            </a:r>
            <a:endParaRPr lang="sl-SI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sl-SI" sz="1800" dirty="0" err="1" smtClean="0">
                <a:sym typeface="Wingdings" panose="05000000000000000000" pitchFamily="2" charset="2"/>
              </a:rPr>
              <a:t>For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bottom</a:t>
            </a:r>
            <a:r>
              <a:rPr lang="sl-SI" sz="1800" dirty="0" smtClean="0">
                <a:sym typeface="Wingdings" panose="05000000000000000000" pitchFamily="2" charset="2"/>
              </a:rPr>
              <a:t> part </a:t>
            </a:r>
            <a:r>
              <a:rPr lang="sl-SI" sz="1800" dirty="0" err="1" smtClean="0">
                <a:sym typeface="Wingdings" panose="05000000000000000000" pitchFamily="2" charset="2"/>
              </a:rPr>
              <a:t>use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highest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proportion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Brilliant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blue</a:t>
            </a:r>
            <a:r>
              <a:rPr lang="sl-SI" sz="1800" dirty="0" smtClean="0">
                <a:sym typeface="Wingdings" panose="05000000000000000000" pitchFamily="2" charset="2"/>
              </a:rPr>
              <a:t>,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for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top part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lowest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amount</a:t>
            </a:r>
            <a:r>
              <a:rPr lang="sl-SI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1800" baseline="-25000" dirty="0">
                <a:sym typeface="Wingdings" panose="05000000000000000000" pitchFamily="2" charset="2"/>
              </a:rPr>
              <a:t> </a:t>
            </a:r>
            <a:r>
              <a:rPr lang="sl-SI" sz="1800" dirty="0" smtClean="0">
                <a:sym typeface="Wingdings" panose="05000000000000000000" pitchFamily="2" charset="2"/>
              </a:rPr>
              <a:t>Put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first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layer</a:t>
            </a:r>
            <a:r>
              <a:rPr lang="sl-SI" sz="1800" dirty="0" smtClean="0">
                <a:sym typeface="Wingdings" panose="05000000000000000000" pitchFamily="2" charset="2"/>
              </a:rPr>
              <a:t> on top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salty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caramel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smtClean="0">
                <a:sym typeface="Wingdings" panose="05000000000000000000" pitchFamily="2" charset="2"/>
              </a:rPr>
              <a:t>„</a:t>
            </a:r>
            <a:r>
              <a:rPr lang="sl-SI" sz="1800" dirty="0" err="1" smtClean="0">
                <a:sym typeface="Wingdings" panose="05000000000000000000" pitchFamily="2" charset="2"/>
              </a:rPr>
              <a:t>stones</a:t>
            </a:r>
            <a:r>
              <a:rPr lang="sl-SI" sz="1800" dirty="0" smtClean="0">
                <a:sym typeface="Wingdings" panose="05000000000000000000" pitchFamily="2" charset="2"/>
              </a:rPr>
              <a:t>“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few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pieces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meringue</a:t>
            </a:r>
            <a:r>
              <a:rPr lang="sl-SI" sz="1800" dirty="0" smtClean="0">
                <a:sym typeface="Wingdings" panose="05000000000000000000" pitchFamily="2" charset="2"/>
              </a:rPr>
              <a:t>; </a:t>
            </a:r>
            <a:r>
              <a:rPr lang="sl-SI" sz="1800" dirty="0" err="1" smtClean="0">
                <a:sym typeface="Wingdings" panose="05000000000000000000" pitchFamily="2" charset="2"/>
              </a:rPr>
              <a:t>than</a:t>
            </a:r>
            <a:r>
              <a:rPr lang="sl-SI" sz="1800" dirty="0" smtClean="0">
                <a:sym typeface="Wingdings" panose="05000000000000000000" pitchFamily="2" charset="2"/>
              </a:rPr>
              <a:t> put </a:t>
            </a:r>
            <a:r>
              <a:rPr lang="sl-SI" sz="1800" dirty="0" err="1" smtClean="0">
                <a:sym typeface="Wingdings" panose="05000000000000000000" pitchFamily="2" charset="2"/>
              </a:rPr>
              <a:t>few</a:t>
            </a:r>
            <a:r>
              <a:rPr lang="sl-SI" sz="1800" dirty="0" smtClean="0">
                <a:sym typeface="Wingdings" panose="05000000000000000000" pitchFamily="2" charset="2"/>
              </a:rPr>
              <a:t> more </a:t>
            </a:r>
            <a:r>
              <a:rPr lang="sl-SI" sz="1800" dirty="0" err="1" smtClean="0">
                <a:sym typeface="Wingdings" panose="05000000000000000000" pitchFamily="2" charset="2"/>
              </a:rPr>
              <a:t>pieces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meringue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add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second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layer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cream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with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lighter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blue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shade</a:t>
            </a:r>
            <a:r>
              <a:rPr lang="sl-SI" sz="1800" dirty="0" smtClean="0">
                <a:sym typeface="Wingdings" panose="05000000000000000000" pitchFamily="2" charset="2"/>
              </a:rPr>
              <a:t>. </a:t>
            </a:r>
            <a:r>
              <a:rPr lang="sl-SI" sz="1800" dirty="0" err="1" smtClean="0">
                <a:sym typeface="Wingdings" panose="05000000000000000000" pitchFamily="2" charset="2"/>
              </a:rPr>
              <a:t>Repeat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once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again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with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adding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final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pieces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Meringue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and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last </a:t>
            </a:r>
            <a:r>
              <a:rPr lang="sl-SI" sz="1800" dirty="0" err="1" smtClean="0">
                <a:sym typeface="Wingdings" panose="05000000000000000000" pitchFamily="2" charset="2"/>
              </a:rPr>
              <a:t>layer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of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the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lightest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blue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colored</a:t>
            </a:r>
            <a:r>
              <a:rPr lang="sl-SI" sz="1800" dirty="0" smtClean="0">
                <a:sym typeface="Wingdings" panose="05000000000000000000" pitchFamily="2" charset="2"/>
              </a:rPr>
              <a:t> </a:t>
            </a:r>
            <a:r>
              <a:rPr lang="sl-SI" sz="1800" dirty="0" err="1" smtClean="0">
                <a:sym typeface="Wingdings" panose="05000000000000000000" pitchFamily="2" charset="2"/>
              </a:rPr>
              <a:t>cream</a:t>
            </a:r>
            <a:endParaRPr lang="sl-SI" sz="1800" baseline="-25000" dirty="0"/>
          </a:p>
          <a:p>
            <a:pPr marL="0" indent="0">
              <a:buNone/>
            </a:pPr>
            <a:endParaRPr lang="sl-SI" sz="1600" dirty="0" smtClean="0"/>
          </a:p>
        </p:txBody>
      </p:sp>
      <p:pic>
        <p:nvPicPr>
          <p:cNvPr id="2050" name="Picture 2" descr="https://scontent-cdg2-1.xx.fbcdn.net/v/t34.0-12/22551540_1682872855090935_1209171864_n.jpg?oh=0f11bf9a1a3d283fe73fe3ab925a8887&amp;oe=59E415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10739" r="12419" b="28487"/>
          <a:stretch/>
        </p:blipFill>
        <p:spPr bwMode="auto">
          <a:xfrm rot="16200000">
            <a:off x="6041232" y="1590675"/>
            <a:ext cx="1443036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cdg2-1.xx.fbcdn.net/v/t34.0-12/22500737_1682876478423906_477009662_n.jpg?oh=6a0f5465842aa75f2acbcaa90697b090&amp;oe=59E53F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8995" r="25172" b="41131"/>
          <a:stretch/>
        </p:blipFill>
        <p:spPr bwMode="auto">
          <a:xfrm>
            <a:off x="8458201" y="3629025"/>
            <a:ext cx="235743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uščični povezovalnik 6"/>
          <p:cNvCxnSpPr>
            <a:stCxn id="2050" idx="2"/>
            <a:endCxn id="2056" idx="0"/>
          </p:cNvCxnSpPr>
          <p:nvPr/>
        </p:nvCxnSpPr>
        <p:spPr>
          <a:xfrm>
            <a:off x="7584281" y="2412206"/>
            <a:ext cx="2052639" cy="121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8192691" y="2305913"/>
            <a:ext cx="20335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accent6"/>
                </a:solidFill>
              </a:rPr>
              <a:t>Adding</a:t>
            </a:r>
            <a:r>
              <a:rPr lang="sl-SI" sz="2000" b="1" dirty="0" smtClean="0">
                <a:solidFill>
                  <a:schemeClr val="accent6"/>
                </a:solidFill>
              </a:rPr>
              <a:t> </a:t>
            </a:r>
            <a:r>
              <a:rPr lang="sl-SI" sz="2000" b="1" dirty="0" err="1" smtClean="0">
                <a:solidFill>
                  <a:schemeClr val="accent6"/>
                </a:solidFill>
              </a:rPr>
              <a:t>layers</a:t>
            </a:r>
            <a:r>
              <a:rPr lang="sl-SI" sz="2000" b="1" dirty="0" smtClean="0">
                <a:solidFill>
                  <a:schemeClr val="accent6"/>
                </a:solidFill>
              </a:rPr>
              <a:t> </a:t>
            </a:r>
            <a:r>
              <a:rPr lang="sl-SI" sz="2000" b="1" dirty="0" err="1" smtClean="0">
                <a:solidFill>
                  <a:schemeClr val="accent6"/>
                </a:solidFill>
              </a:rPr>
              <a:t>of</a:t>
            </a:r>
            <a:r>
              <a:rPr lang="sl-SI" sz="2000" b="1" dirty="0" smtClean="0">
                <a:solidFill>
                  <a:schemeClr val="accent6"/>
                </a:solidFill>
              </a:rPr>
              <a:t> </a:t>
            </a:r>
            <a:r>
              <a:rPr lang="sl-SI" sz="2000" b="1" dirty="0" err="1" smtClean="0">
                <a:solidFill>
                  <a:schemeClr val="accent6"/>
                </a:solidFill>
              </a:rPr>
              <a:t>the</a:t>
            </a:r>
            <a:r>
              <a:rPr lang="sl-SI" sz="2000" b="1" dirty="0" smtClean="0">
                <a:solidFill>
                  <a:schemeClr val="accent6"/>
                </a:solidFill>
              </a:rPr>
              <a:t> </a:t>
            </a:r>
            <a:r>
              <a:rPr lang="sl-SI" sz="2000" b="1" dirty="0" err="1" smtClean="0">
                <a:solidFill>
                  <a:schemeClr val="accent6"/>
                </a:solidFill>
              </a:rPr>
              <a:t>ingredients</a:t>
            </a:r>
            <a:endParaRPr lang="en-GB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 smtClean="0"/>
              <a:t>DSF Formula</a:t>
            </a:r>
          </a:p>
          <a:p>
            <a:pPr>
              <a:buFontTx/>
              <a:buChar char="-"/>
            </a:pP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Salty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caramel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pieces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sl-SI" sz="1800" b="1" dirty="0">
                <a:solidFill>
                  <a:schemeClr val="accent1">
                    <a:lumMod val="75000"/>
                  </a:schemeClr>
                </a:solidFill>
              </a:rPr>
              <a:t>{ 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D0(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Salt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)+D2(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Sugar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sl-SI" sz="1800" b="1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endParaRPr lang="sl-SI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sl-SI" sz="1800" dirty="0" err="1"/>
              <a:t>Crispy</a:t>
            </a:r>
            <a:r>
              <a:rPr lang="sl-SI" sz="1800" dirty="0"/>
              <a:t> </a:t>
            </a:r>
            <a:r>
              <a:rPr lang="sl-SI" sz="1800" dirty="0" err="1"/>
              <a:t>Menthe</a:t>
            </a:r>
            <a:r>
              <a:rPr lang="sl-SI" sz="1800" dirty="0"/>
              <a:t> </a:t>
            </a:r>
            <a:r>
              <a:rPr lang="sl-SI" sz="1800" dirty="0" err="1" smtClean="0"/>
              <a:t>pieces</a:t>
            </a:r>
            <a:r>
              <a:rPr lang="sl-SI" sz="1800" dirty="0" smtClean="0"/>
              <a:t> = </a:t>
            </a:r>
            <a:r>
              <a:rPr lang="sl-SI" sz="1800" dirty="0"/>
              <a:t>{ </a:t>
            </a:r>
            <a:r>
              <a:rPr lang="sl-SI" sz="1800" dirty="0" smtClean="0"/>
              <a:t>D0 (</a:t>
            </a:r>
            <a:r>
              <a:rPr lang="sl-SI" sz="1800" dirty="0" err="1" smtClean="0"/>
              <a:t>Menthe</a:t>
            </a:r>
            <a:r>
              <a:rPr lang="sl-SI" sz="1800" dirty="0" smtClean="0"/>
              <a:t>) / (D1(</a:t>
            </a:r>
            <a:r>
              <a:rPr lang="sl-SI" sz="1800" dirty="0" err="1" smtClean="0"/>
              <a:t>Proteins</a:t>
            </a:r>
            <a:r>
              <a:rPr lang="sl-SI" sz="1800" dirty="0" smtClean="0"/>
              <a:t>)+D1(</a:t>
            </a:r>
            <a:r>
              <a:rPr lang="sl-SI" sz="1800" dirty="0" err="1" smtClean="0"/>
              <a:t>Sugar</a:t>
            </a:r>
            <a:r>
              <a:rPr lang="sl-SI" sz="1800" dirty="0" smtClean="0"/>
              <a:t>))</a:t>
            </a:r>
            <a:r>
              <a:rPr lang="sl-SI" sz="1800" dirty="0"/>
              <a:t> }</a:t>
            </a:r>
            <a:r>
              <a:rPr lang="sl-SI" sz="1800" dirty="0" smtClean="0"/>
              <a:t> (=S1)</a:t>
            </a:r>
          </a:p>
          <a:p>
            <a:pPr>
              <a:buFontTx/>
              <a:buChar char="-"/>
            </a:pPr>
            <a:r>
              <a:rPr lang="sl-SI" sz="1800" dirty="0" err="1" smtClean="0"/>
              <a:t>Coconut</a:t>
            </a:r>
            <a:r>
              <a:rPr lang="sl-SI" sz="1800" dirty="0" smtClean="0"/>
              <a:t> </a:t>
            </a:r>
            <a:r>
              <a:rPr lang="sl-SI" sz="1800" dirty="0" err="1" smtClean="0"/>
              <a:t>butter</a:t>
            </a:r>
            <a:r>
              <a:rPr lang="sl-SI" sz="1800" dirty="0" smtClean="0"/>
              <a:t> </a:t>
            </a:r>
            <a:r>
              <a:rPr lang="sl-SI" sz="1800" dirty="0" err="1" smtClean="0"/>
              <a:t>with</a:t>
            </a:r>
            <a:r>
              <a:rPr lang="sl-SI" sz="1800" dirty="0" smtClean="0"/>
              <a:t> </a:t>
            </a:r>
            <a:r>
              <a:rPr lang="sl-SI" sz="1800" dirty="0" err="1" smtClean="0"/>
              <a:t>citric</a:t>
            </a:r>
            <a:r>
              <a:rPr lang="sl-SI" sz="1800" dirty="0" smtClean="0"/>
              <a:t> </a:t>
            </a:r>
            <a:r>
              <a:rPr lang="sl-SI" sz="1800" dirty="0" err="1" smtClean="0"/>
              <a:t>acid</a:t>
            </a:r>
            <a:r>
              <a:rPr lang="sl-SI" sz="1800" dirty="0" smtClean="0"/>
              <a:t> = </a:t>
            </a:r>
            <a:r>
              <a:rPr lang="sl-SI" sz="1800" dirty="0"/>
              <a:t>{ </a:t>
            </a:r>
            <a:r>
              <a:rPr lang="sl-SI" sz="1800" dirty="0" smtClean="0"/>
              <a:t>D0 (</a:t>
            </a:r>
            <a:r>
              <a:rPr lang="sl-SI" sz="1800" dirty="0" err="1" smtClean="0"/>
              <a:t>Citric</a:t>
            </a:r>
            <a:r>
              <a:rPr lang="sl-SI" sz="1800" dirty="0" smtClean="0"/>
              <a:t> </a:t>
            </a:r>
            <a:r>
              <a:rPr lang="sl-SI" sz="1800" dirty="0" err="1" smtClean="0"/>
              <a:t>acid</a:t>
            </a:r>
            <a:r>
              <a:rPr lang="sl-SI" sz="1800" dirty="0" smtClean="0"/>
              <a:t>) / D3 (</a:t>
            </a:r>
            <a:r>
              <a:rPr lang="sl-SI" sz="1800" dirty="0" err="1" smtClean="0"/>
              <a:t>Coconut</a:t>
            </a:r>
            <a:r>
              <a:rPr lang="sl-SI" sz="1800" dirty="0" smtClean="0"/>
              <a:t> </a:t>
            </a:r>
            <a:r>
              <a:rPr lang="sl-SI" sz="1800" dirty="0" err="1" smtClean="0"/>
              <a:t>butter</a:t>
            </a:r>
            <a:r>
              <a:rPr lang="sl-SI" sz="1800" dirty="0" smtClean="0"/>
              <a:t>)</a:t>
            </a:r>
            <a:r>
              <a:rPr lang="sl-SI" sz="1800" dirty="0"/>
              <a:t> </a:t>
            </a:r>
            <a:r>
              <a:rPr lang="sl-SI" sz="1800" dirty="0" smtClean="0"/>
              <a:t>} (=S3)</a:t>
            </a:r>
          </a:p>
          <a:p>
            <a:pPr>
              <a:buFontTx/>
              <a:buChar char="-"/>
            </a:pP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Meringue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= {D0(G)/ (D2(S1)@D2(S2))</a:t>
            </a:r>
            <a:r>
              <a:rPr lang="sl-SI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} /  D3(S3) }</a:t>
            </a:r>
          </a:p>
          <a:p>
            <a:pPr>
              <a:buFontTx/>
              <a:buChar char="-"/>
            </a:pP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whipped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cream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 = { D0(Fat, </a:t>
            </a:r>
            <a:r>
              <a:rPr lang="sl-SI" sz="1800" b="1" dirty="0" err="1" smtClean="0">
                <a:solidFill>
                  <a:schemeClr val="accent1">
                    <a:lumMod val="75000"/>
                  </a:schemeClr>
                </a:solidFill>
              </a:rPr>
              <a:t>Sugar</a:t>
            </a:r>
            <a:r>
              <a:rPr lang="sl-SI" sz="1800" b="1" dirty="0" smtClean="0">
                <a:solidFill>
                  <a:schemeClr val="accent1">
                    <a:lumMod val="75000"/>
                  </a:schemeClr>
                </a:solidFill>
              </a:rPr>
              <a:t>, Protein) / D3(L) }</a:t>
            </a:r>
          </a:p>
          <a:p>
            <a:pPr>
              <a:buFontTx/>
              <a:buChar char="-"/>
            </a:pPr>
            <a:endParaRPr lang="en-GB" sz="18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err="1" smtClean="0"/>
              <a:t>Blue</a:t>
            </a:r>
            <a:r>
              <a:rPr lang="sl-SI" sz="4000" dirty="0" smtClean="0"/>
              <a:t> </a:t>
            </a:r>
            <a:r>
              <a:rPr lang="sl-SI" sz="4000" dirty="0" err="1" smtClean="0"/>
              <a:t>magic</a:t>
            </a:r>
            <a:r>
              <a:rPr lang="sl-SI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286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672</Words>
  <Application>Microsoft Office PowerPoint</Application>
  <PresentationFormat>Širokozaslonsko</PresentationFormat>
  <Paragraphs>53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Officeova tema</vt:lpstr>
      <vt:lpstr>« But the crackling is superb » NOTE BY NOTE DISH Proposal</vt:lpstr>
      <vt:lpstr>The foods that are crackling</vt:lpstr>
      <vt:lpstr>Story of Blue magic</vt:lpstr>
      <vt:lpstr>Blue magic </vt:lpstr>
      <vt:lpstr>Blue magic </vt:lpstr>
      <vt:lpstr>Blue magic </vt:lpstr>
      <vt:lpstr>Blue magic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BY NOTE DISH</dc:title>
  <dc:creator>Tomaž Verdinek</dc:creator>
  <cp:lastModifiedBy>Tomaž Verdinek</cp:lastModifiedBy>
  <cp:revision>42</cp:revision>
  <dcterms:created xsi:type="dcterms:W3CDTF">2017-09-25T20:00:09Z</dcterms:created>
  <dcterms:modified xsi:type="dcterms:W3CDTF">2017-10-19T19:22:07Z</dcterms:modified>
</cp:coreProperties>
</file>